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82" r:id="rId6"/>
    <p:sldId id="261" r:id="rId7"/>
    <p:sldId id="262" r:id="rId8"/>
    <p:sldId id="264" r:id="rId9"/>
    <p:sldId id="265" r:id="rId10"/>
    <p:sldId id="266" r:id="rId11"/>
    <p:sldId id="305" r:id="rId12"/>
    <p:sldId id="267" r:id="rId13"/>
    <p:sldId id="268" r:id="rId14"/>
    <p:sldId id="306" r:id="rId15"/>
    <p:sldId id="307" r:id="rId16"/>
    <p:sldId id="269" r:id="rId17"/>
    <p:sldId id="270" r:id="rId18"/>
    <p:sldId id="273" r:id="rId19"/>
    <p:sldId id="271" r:id="rId20"/>
    <p:sldId id="304" r:id="rId21"/>
    <p:sldId id="274" r:id="rId22"/>
    <p:sldId id="272" r:id="rId23"/>
    <p:sldId id="275" r:id="rId24"/>
    <p:sldId id="323" r:id="rId25"/>
    <p:sldId id="28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9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682" y="86"/>
      </p:cViewPr>
      <p:guideLst>
        <p:guide orient="horz" pos="2119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97C64-D3FD-4E43-8EB0-BF21AA66C4B9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12D4B-148B-4FF3-9DC5-521C1C664A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679538" y="6417089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07FCC-64BD-4951-AF5D-79ABDFF88F25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.xml"/><Relationship Id="rId7" Type="http://schemas.openxmlformats.org/officeDocument/2006/relationships/image" Target="../media/image1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8.png"/><Relationship Id="rId5" Type="http://schemas.openxmlformats.org/officeDocument/2006/relationships/tags" Target="../tags/tag17.xml"/><Relationship Id="rId10" Type="http://schemas.openxmlformats.org/officeDocument/2006/relationships/image" Target="../media/image17.png"/><Relationship Id="rId4" Type="http://schemas.openxmlformats.org/officeDocument/2006/relationships/tags" Target="../tags/tag16.xml"/><Relationship Id="rId9" Type="http://schemas.openxmlformats.org/officeDocument/2006/relationships/notesSlide" Target="../notesSlides/notesSlide19.xml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355131" y="1182258"/>
            <a:ext cx="1473868" cy="14738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45277" y="1504216"/>
            <a:ext cx="207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2023</a:t>
            </a:r>
          </a:p>
        </p:txBody>
      </p:sp>
      <p:sp>
        <p:nvSpPr>
          <p:cNvPr id="98" name="TextBox 7"/>
          <p:cNvSpPr>
            <a:spLocks noChangeArrowheads="1"/>
          </p:cNvSpPr>
          <p:nvPr/>
        </p:nvSpPr>
        <p:spPr bwMode="auto">
          <a:xfrm>
            <a:off x="1101090" y="2907030"/>
            <a:ext cx="1020826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kern="0" spc="6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  <a:sym typeface="微软雅黑" panose="020B0503020204020204" pitchFamily="34" charset="-122"/>
              </a:rPr>
              <a:t>scholarhub-</a:t>
            </a:r>
            <a:r>
              <a:rPr lang="zh-CN" altLang="en-US" sz="3600" b="1" kern="0" spc="600" noProof="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学术成果分享平台验收答辩</a:t>
            </a:r>
            <a:endParaRPr kumimoji="0" lang="en-US" altLang="zh-CN" sz="3600" b="1" i="0" u="none" strike="noStrike" kern="0" cap="none" spc="6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sym typeface="微软雅黑" panose="020B0503020204020204" pitchFamily="34" charset="-12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2893169" y="3810898"/>
            <a:ext cx="6624736" cy="0"/>
          </a:xfrm>
          <a:prstGeom prst="line">
            <a:avLst/>
          </a:prstGeom>
          <a:noFill/>
          <a:ln w="19050" cap="flat" cmpd="sng" algn="ctr">
            <a:solidFill>
              <a:srgbClr val="202A36"/>
            </a:solidFill>
            <a:prstDash val="sysDash"/>
            <a:headEnd type="diamond" w="med" len="med"/>
            <a:tailEnd type="diamond" w="med" len="med"/>
          </a:ln>
          <a:effectLst/>
        </p:spPr>
      </p:cxnSp>
      <p:sp>
        <p:nvSpPr>
          <p:cNvPr id="100" name="TextBox 7"/>
          <p:cNvSpPr>
            <a:spLocks noChangeArrowheads="1"/>
          </p:cNvSpPr>
          <p:nvPr/>
        </p:nvSpPr>
        <p:spPr bwMode="auto">
          <a:xfrm>
            <a:off x="2893169" y="3899886"/>
            <a:ext cx="67687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13</a:t>
            </a:r>
            <a:r>
              <a:rPr kumimoji="0" lang="zh-CN" altLang="en-US" sz="20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组</a:t>
            </a:r>
            <a:r>
              <a:rPr kumimoji="0" lang="en-US" altLang="zh-CN" sz="20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——MSI</a:t>
            </a:r>
            <a:endParaRPr kumimoji="0" lang="zh-CN" altLang="en-US" sz="2000" b="0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>
            <a:off x="2893169" y="4274668"/>
            <a:ext cx="6624736" cy="0"/>
          </a:xfrm>
          <a:prstGeom prst="line">
            <a:avLst/>
          </a:prstGeom>
          <a:noFill/>
          <a:ln w="19050" cap="flat" cmpd="sng" algn="ctr">
            <a:solidFill>
              <a:srgbClr val="202A36"/>
            </a:solidFill>
            <a:prstDash val="sysDash"/>
            <a:headEnd type="diamond" w="med" len="med"/>
            <a:tailEnd type="diamond" w="med" len="med"/>
          </a:ln>
          <a:effectLst/>
        </p:spPr>
      </p:cxnSp>
      <p:sp>
        <p:nvSpPr>
          <p:cNvPr id="102" name="矩形 3"/>
          <p:cNvSpPr>
            <a:spLocks noChangeArrowheads="1"/>
          </p:cNvSpPr>
          <p:nvPr/>
        </p:nvSpPr>
        <p:spPr bwMode="auto">
          <a:xfrm>
            <a:off x="3859903" y="4564580"/>
            <a:ext cx="4835284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汇报人：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吴浩宇、周星达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    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时间：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2023.12.26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3973289" y="5134662"/>
            <a:ext cx="571870" cy="574400"/>
            <a:chOff x="9096726" y="250316"/>
            <a:chExt cx="626458" cy="629230"/>
          </a:xfrm>
        </p:grpSpPr>
        <p:sp>
          <p:nvSpPr>
            <p:cNvPr id="104" name="Oval 4"/>
            <p:cNvSpPr/>
            <p:nvPr/>
          </p:nvSpPr>
          <p:spPr>
            <a:xfrm>
              <a:off x="9096726" y="250316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9304846" y="396473"/>
              <a:ext cx="210218" cy="336915"/>
              <a:chOff x="4638" y="-33"/>
              <a:chExt cx="667" cy="1069"/>
            </a:xfrm>
            <a:solidFill>
              <a:sysClr val="window" lastClr="FFFFFF"/>
            </a:solidFill>
          </p:grpSpPr>
          <p:sp>
            <p:nvSpPr>
              <p:cNvPr id="106" name="Freeform 5"/>
              <p:cNvSpPr/>
              <p:nvPr/>
            </p:nvSpPr>
            <p:spPr bwMode="auto">
              <a:xfrm>
                <a:off x="4638" y="556"/>
                <a:ext cx="667" cy="480"/>
              </a:xfrm>
              <a:custGeom>
                <a:avLst/>
                <a:gdLst>
                  <a:gd name="T0" fmla="*/ 67 w 67"/>
                  <a:gd name="T1" fmla="*/ 15 h 49"/>
                  <a:gd name="T2" fmla="*/ 52 w 67"/>
                  <a:gd name="T3" fmla="*/ 0 h 49"/>
                  <a:gd name="T4" fmla="*/ 38 w 67"/>
                  <a:gd name="T5" fmla="*/ 24 h 49"/>
                  <a:gd name="T6" fmla="*/ 36 w 67"/>
                  <a:gd name="T7" fmla="*/ 13 h 49"/>
                  <a:gd name="T8" fmla="*/ 38 w 67"/>
                  <a:gd name="T9" fmla="*/ 9 h 49"/>
                  <a:gd name="T10" fmla="*/ 34 w 67"/>
                  <a:gd name="T11" fmla="*/ 5 h 49"/>
                  <a:gd name="T12" fmla="*/ 30 w 67"/>
                  <a:gd name="T13" fmla="*/ 9 h 49"/>
                  <a:gd name="T14" fmla="*/ 31 w 67"/>
                  <a:gd name="T15" fmla="*/ 13 h 49"/>
                  <a:gd name="T16" fmla="*/ 30 w 67"/>
                  <a:gd name="T17" fmla="*/ 24 h 49"/>
                  <a:gd name="T18" fmla="*/ 16 w 67"/>
                  <a:gd name="T19" fmla="*/ 0 h 49"/>
                  <a:gd name="T20" fmla="*/ 1 w 67"/>
                  <a:gd name="T21" fmla="*/ 15 h 49"/>
                  <a:gd name="T22" fmla="*/ 0 w 67"/>
                  <a:gd name="T23" fmla="*/ 15 h 49"/>
                  <a:gd name="T24" fmla="*/ 0 w 67"/>
                  <a:gd name="T25" fmla="*/ 45 h 49"/>
                  <a:gd name="T26" fmla="*/ 1 w 67"/>
                  <a:gd name="T27" fmla="*/ 45 h 49"/>
                  <a:gd name="T28" fmla="*/ 34 w 67"/>
                  <a:gd name="T29" fmla="*/ 49 h 49"/>
                  <a:gd name="T30" fmla="*/ 66 w 67"/>
                  <a:gd name="T31" fmla="*/ 45 h 49"/>
                  <a:gd name="T32" fmla="*/ 67 w 67"/>
                  <a:gd name="T33" fmla="*/ 45 h 49"/>
                  <a:gd name="T34" fmla="*/ 67 w 67"/>
                  <a:gd name="T35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9">
                    <a:moveTo>
                      <a:pt x="67" y="15"/>
                    </a:moveTo>
                    <a:cubicBezTo>
                      <a:pt x="66" y="9"/>
                      <a:pt x="60" y="3"/>
                      <a:pt x="52" y="0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2"/>
                      <a:pt x="38" y="11"/>
                      <a:pt x="38" y="9"/>
                    </a:cubicBezTo>
                    <a:cubicBezTo>
                      <a:pt x="38" y="7"/>
                      <a:pt x="36" y="5"/>
                      <a:pt x="34" y="5"/>
                    </a:cubicBezTo>
                    <a:cubicBezTo>
                      <a:pt x="31" y="5"/>
                      <a:pt x="30" y="7"/>
                      <a:pt x="30" y="9"/>
                    </a:cubicBezTo>
                    <a:cubicBezTo>
                      <a:pt x="30" y="11"/>
                      <a:pt x="30" y="12"/>
                      <a:pt x="31" y="1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3"/>
                      <a:pt x="2" y="9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4" y="47"/>
                      <a:pt x="18" y="49"/>
                      <a:pt x="34" y="49"/>
                    </a:cubicBezTo>
                    <a:cubicBezTo>
                      <a:pt x="50" y="49"/>
                      <a:pt x="63" y="47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15"/>
                      <a:pt x="67" y="15"/>
                      <a:pt x="6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6"/>
              <p:cNvSpPr>
                <a:spLocks noEditPoints="1"/>
              </p:cNvSpPr>
              <p:nvPr/>
            </p:nvSpPr>
            <p:spPr bwMode="auto">
              <a:xfrm>
                <a:off x="4737" y="-33"/>
                <a:ext cx="449" cy="589"/>
              </a:xfrm>
              <a:custGeom>
                <a:avLst/>
                <a:gdLst>
                  <a:gd name="T0" fmla="*/ 3 w 45"/>
                  <a:gd name="T1" fmla="*/ 38 h 60"/>
                  <a:gd name="T2" fmla="*/ 7 w 45"/>
                  <a:gd name="T3" fmla="*/ 43 h 60"/>
                  <a:gd name="T4" fmla="*/ 23 w 45"/>
                  <a:gd name="T5" fmla="*/ 60 h 60"/>
                  <a:gd name="T6" fmla="*/ 40 w 45"/>
                  <a:gd name="T7" fmla="*/ 43 h 60"/>
                  <a:gd name="T8" fmla="*/ 40 w 45"/>
                  <a:gd name="T9" fmla="*/ 43 h 60"/>
                  <a:gd name="T10" fmla="*/ 44 w 45"/>
                  <a:gd name="T11" fmla="*/ 38 h 60"/>
                  <a:gd name="T12" fmla="*/ 41 w 45"/>
                  <a:gd name="T13" fmla="*/ 33 h 60"/>
                  <a:gd name="T14" fmla="*/ 41 w 45"/>
                  <a:gd name="T15" fmla="*/ 33 h 60"/>
                  <a:gd name="T16" fmla="*/ 36 w 45"/>
                  <a:gd name="T17" fmla="*/ 13 h 60"/>
                  <a:gd name="T18" fmla="*/ 12 w 45"/>
                  <a:gd name="T19" fmla="*/ 10 h 60"/>
                  <a:gd name="T20" fmla="*/ 6 w 45"/>
                  <a:gd name="T21" fmla="*/ 33 h 60"/>
                  <a:gd name="T22" fmla="*/ 6 w 45"/>
                  <a:gd name="T23" fmla="*/ 33 h 60"/>
                  <a:gd name="T24" fmla="*/ 3 w 45"/>
                  <a:gd name="T25" fmla="*/ 38 h 60"/>
                  <a:gd name="T26" fmla="*/ 8 w 45"/>
                  <a:gd name="T27" fmla="*/ 34 h 60"/>
                  <a:gd name="T28" fmla="*/ 8 w 45"/>
                  <a:gd name="T29" fmla="*/ 34 h 60"/>
                  <a:gd name="T30" fmla="*/ 8 w 45"/>
                  <a:gd name="T31" fmla="*/ 34 h 60"/>
                  <a:gd name="T32" fmla="*/ 8 w 45"/>
                  <a:gd name="T33" fmla="*/ 32 h 60"/>
                  <a:gd name="T34" fmla="*/ 9 w 45"/>
                  <a:gd name="T35" fmla="*/ 25 h 60"/>
                  <a:gd name="T36" fmla="*/ 11 w 45"/>
                  <a:gd name="T37" fmla="*/ 23 h 60"/>
                  <a:gd name="T38" fmla="*/ 29 w 45"/>
                  <a:gd name="T39" fmla="*/ 19 h 60"/>
                  <a:gd name="T40" fmla="*/ 38 w 45"/>
                  <a:gd name="T41" fmla="*/ 34 h 60"/>
                  <a:gd name="T42" fmla="*/ 38 w 45"/>
                  <a:gd name="T43" fmla="*/ 34 h 60"/>
                  <a:gd name="T44" fmla="*/ 39 w 45"/>
                  <a:gd name="T45" fmla="*/ 34 h 60"/>
                  <a:gd name="T46" fmla="*/ 40 w 45"/>
                  <a:gd name="T47" fmla="*/ 34 h 60"/>
                  <a:gd name="T48" fmla="*/ 42 w 45"/>
                  <a:gd name="T49" fmla="*/ 35 h 60"/>
                  <a:gd name="T50" fmla="*/ 43 w 45"/>
                  <a:gd name="T51" fmla="*/ 38 h 60"/>
                  <a:gd name="T52" fmla="*/ 42 w 45"/>
                  <a:gd name="T53" fmla="*/ 41 h 60"/>
                  <a:gd name="T54" fmla="*/ 40 w 45"/>
                  <a:gd name="T55" fmla="*/ 42 h 60"/>
                  <a:gd name="T56" fmla="*/ 40 w 45"/>
                  <a:gd name="T57" fmla="*/ 42 h 60"/>
                  <a:gd name="T58" fmla="*/ 39 w 45"/>
                  <a:gd name="T59" fmla="*/ 42 h 60"/>
                  <a:gd name="T60" fmla="*/ 38 w 45"/>
                  <a:gd name="T61" fmla="*/ 43 h 60"/>
                  <a:gd name="T62" fmla="*/ 33 w 45"/>
                  <a:gd name="T63" fmla="*/ 54 h 60"/>
                  <a:gd name="T64" fmla="*/ 29 w 45"/>
                  <a:gd name="T65" fmla="*/ 58 h 60"/>
                  <a:gd name="T66" fmla="*/ 23 w 45"/>
                  <a:gd name="T67" fmla="*/ 59 h 60"/>
                  <a:gd name="T68" fmla="*/ 18 w 45"/>
                  <a:gd name="T69" fmla="*/ 58 h 60"/>
                  <a:gd name="T70" fmla="*/ 14 w 45"/>
                  <a:gd name="T71" fmla="*/ 54 h 60"/>
                  <a:gd name="T72" fmla="*/ 8 w 45"/>
                  <a:gd name="T73" fmla="*/ 43 h 60"/>
                  <a:gd name="T74" fmla="*/ 8 w 45"/>
                  <a:gd name="T75" fmla="*/ 42 h 60"/>
                  <a:gd name="T76" fmla="*/ 7 w 45"/>
                  <a:gd name="T77" fmla="*/ 42 h 60"/>
                  <a:gd name="T78" fmla="*/ 5 w 45"/>
                  <a:gd name="T79" fmla="*/ 38 h 60"/>
                  <a:gd name="T80" fmla="*/ 5 w 45"/>
                  <a:gd name="T81" fmla="*/ 35 h 60"/>
                  <a:gd name="T82" fmla="*/ 8 w 45"/>
                  <a:gd name="T83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" h="60">
                    <a:moveTo>
                      <a:pt x="3" y="38"/>
                    </a:moveTo>
                    <a:cubicBezTo>
                      <a:pt x="3" y="40"/>
                      <a:pt x="5" y="43"/>
                      <a:pt x="7" y="43"/>
                    </a:cubicBezTo>
                    <a:cubicBezTo>
                      <a:pt x="9" y="53"/>
                      <a:pt x="16" y="60"/>
                      <a:pt x="23" y="60"/>
                    </a:cubicBezTo>
                    <a:cubicBezTo>
                      <a:pt x="31" y="60"/>
                      <a:pt x="38" y="5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43"/>
                      <a:pt x="44" y="41"/>
                      <a:pt x="44" y="38"/>
                    </a:cubicBezTo>
                    <a:cubicBezTo>
                      <a:pt x="44" y="35"/>
                      <a:pt x="43" y="33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45" y="18"/>
                      <a:pt x="36" y="13"/>
                    </a:cubicBezTo>
                    <a:cubicBezTo>
                      <a:pt x="35" y="0"/>
                      <a:pt x="12" y="10"/>
                      <a:pt x="12" y="10"/>
                    </a:cubicBezTo>
                    <a:cubicBezTo>
                      <a:pt x="0" y="17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4"/>
                      <a:pt x="3" y="36"/>
                      <a:pt x="3" y="38"/>
                    </a:cubicBezTo>
                    <a:close/>
                    <a:moveTo>
                      <a:pt x="8" y="34"/>
                    </a:move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1" y="23"/>
                      <a:pt x="11" y="23"/>
                    </a:cubicBezTo>
                    <a:cubicBezTo>
                      <a:pt x="21" y="24"/>
                      <a:pt x="29" y="19"/>
                      <a:pt x="29" y="19"/>
                    </a:cubicBezTo>
                    <a:cubicBezTo>
                      <a:pt x="36" y="13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2" y="35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43" y="40"/>
                      <a:pt x="42" y="41"/>
                    </a:cubicBezTo>
                    <a:cubicBezTo>
                      <a:pt x="41" y="41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7"/>
                      <a:pt x="36" y="51"/>
                      <a:pt x="33" y="54"/>
                    </a:cubicBezTo>
                    <a:cubicBezTo>
                      <a:pt x="32" y="56"/>
                      <a:pt x="30" y="57"/>
                      <a:pt x="29" y="58"/>
                    </a:cubicBezTo>
                    <a:cubicBezTo>
                      <a:pt x="27" y="58"/>
                      <a:pt x="25" y="59"/>
                      <a:pt x="23" y="59"/>
                    </a:cubicBezTo>
                    <a:cubicBezTo>
                      <a:pt x="22" y="59"/>
                      <a:pt x="20" y="58"/>
                      <a:pt x="18" y="58"/>
                    </a:cubicBezTo>
                    <a:cubicBezTo>
                      <a:pt x="17" y="57"/>
                      <a:pt x="15" y="56"/>
                      <a:pt x="14" y="54"/>
                    </a:cubicBezTo>
                    <a:cubicBezTo>
                      <a:pt x="11" y="51"/>
                      <a:pt x="9" y="47"/>
                      <a:pt x="8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5" y="40"/>
                      <a:pt x="5" y="38"/>
                    </a:cubicBezTo>
                    <a:cubicBezTo>
                      <a:pt x="5" y="37"/>
                      <a:pt x="5" y="35"/>
                      <a:pt x="5" y="35"/>
                    </a:cubicBezTo>
                    <a:cubicBezTo>
                      <a:pt x="6" y="34"/>
                      <a:pt x="7" y="34"/>
                      <a:pt x="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5156624" y="5134662"/>
            <a:ext cx="571870" cy="574400"/>
            <a:chOff x="10596810" y="-683024"/>
            <a:chExt cx="626458" cy="629230"/>
          </a:xfrm>
        </p:grpSpPr>
        <p:sp>
          <p:nvSpPr>
            <p:cNvPr id="109" name="Oval 4"/>
            <p:cNvSpPr/>
            <p:nvPr/>
          </p:nvSpPr>
          <p:spPr>
            <a:xfrm>
              <a:off x="10596810" y="-683024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9"/>
            <p:cNvSpPr>
              <a:spLocks noEditPoints="1"/>
            </p:cNvSpPr>
            <p:nvPr/>
          </p:nvSpPr>
          <p:spPr bwMode="auto">
            <a:xfrm rot="19469485">
              <a:off x="10713085" y="-577124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339959" y="5134662"/>
            <a:ext cx="571870" cy="574400"/>
            <a:chOff x="10596810" y="503370"/>
            <a:chExt cx="626458" cy="629230"/>
          </a:xfrm>
        </p:grpSpPr>
        <p:sp>
          <p:nvSpPr>
            <p:cNvPr id="112" name="Oval 4"/>
            <p:cNvSpPr/>
            <p:nvPr/>
          </p:nvSpPr>
          <p:spPr>
            <a:xfrm>
              <a:off x="10596810" y="503370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45"/>
            <p:cNvSpPr>
              <a:spLocks noEditPoints="1"/>
            </p:cNvSpPr>
            <p:nvPr/>
          </p:nvSpPr>
          <p:spPr bwMode="auto">
            <a:xfrm>
              <a:off x="10817663" y="652160"/>
              <a:ext cx="219899" cy="331652"/>
            </a:xfrm>
            <a:custGeom>
              <a:avLst/>
              <a:gdLst>
                <a:gd name="T0" fmla="*/ 92 w 122"/>
                <a:gd name="T1" fmla="*/ 98 h 184"/>
                <a:gd name="T2" fmla="*/ 80 w 122"/>
                <a:gd name="T3" fmla="*/ 55 h 184"/>
                <a:gd name="T4" fmla="*/ 111 w 122"/>
                <a:gd name="T5" fmla="*/ 73 h 184"/>
                <a:gd name="T6" fmla="*/ 122 w 122"/>
                <a:gd name="T7" fmla="*/ 117 h 184"/>
                <a:gd name="T8" fmla="*/ 92 w 122"/>
                <a:gd name="T9" fmla="*/ 98 h 184"/>
                <a:gd name="T10" fmla="*/ 31 w 122"/>
                <a:gd name="T11" fmla="*/ 36 h 184"/>
                <a:gd name="T12" fmla="*/ 18 w 122"/>
                <a:gd name="T13" fmla="*/ 0 h 184"/>
                <a:gd name="T14" fmla="*/ 80 w 122"/>
                <a:gd name="T15" fmla="*/ 0 h 184"/>
                <a:gd name="T16" fmla="*/ 67 w 122"/>
                <a:gd name="T17" fmla="*/ 36 h 184"/>
                <a:gd name="T18" fmla="*/ 31 w 122"/>
                <a:gd name="T19" fmla="*/ 36 h 184"/>
                <a:gd name="T20" fmla="*/ 67 w 122"/>
                <a:gd name="T21" fmla="*/ 43 h 184"/>
                <a:gd name="T22" fmla="*/ 89 w 122"/>
                <a:gd name="T23" fmla="*/ 112 h 184"/>
                <a:gd name="T24" fmla="*/ 90 w 122"/>
                <a:gd name="T25" fmla="*/ 112 h 184"/>
                <a:gd name="T26" fmla="*/ 89 w 122"/>
                <a:gd name="T27" fmla="*/ 113 h 184"/>
                <a:gd name="T28" fmla="*/ 98 w 122"/>
                <a:gd name="T29" fmla="*/ 141 h 184"/>
                <a:gd name="T30" fmla="*/ 49 w 122"/>
                <a:gd name="T31" fmla="*/ 184 h 184"/>
                <a:gd name="T32" fmla="*/ 0 w 122"/>
                <a:gd name="T33" fmla="*/ 141 h 184"/>
                <a:gd name="T34" fmla="*/ 31 w 122"/>
                <a:gd name="T35" fmla="*/ 43 h 184"/>
                <a:gd name="T36" fmla="*/ 67 w 122"/>
                <a:gd name="T37" fmla="*/ 43 h 184"/>
                <a:gd name="T38" fmla="*/ 55 w 122"/>
                <a:gd name="T39" fmla="*/ 55 h 184"/>
                <a:gd name="T40" fmla="*/ 43 w 122"/>
                <a:gd name="T41" fmla="*/ 55 h 184"/>
                <a:gd name="T42" fmla="*/ 35 w 122"/>
                <a:gd name="T43" fmla="*/ 81 h 184"/>
                <a:gd name="T44" fmla="*/ 56 w 122"/>
                <a:gd name="T45" fmla="*/ 60 h 184"/>
                <a:gd name="T46" fmla="*/ 55 w 122"/>
                <a:gd name="T47" fmla="*/ 55 h 184"/>
                <a:gd name="T48" fmla="*/ 49 w 122"/>
                <a:gd name="T49" fmla="*/ 166 h 184"/>
                <a:gd name="T50" fmla="*/ 80 w 122"/>
                <a:gd name="T51" fmla="*/ 135 h 184"/>
                <a:gd name="T52" fmla="*/ 77 w 122"/>
                <a:gd name="T53" fmla="*/ 125 h 184"/>
                <a:gd name="T54" fmla="*/ 43 w 122"/>
                <a:gd name="T55" fmla="*/ 160 h 184"/>
                <a:gd name="T56" fmla="*/ 49 w 122"/>
                <a:gd name="T57" fmla="*/ 166 h 184"/>
                <a:gd name="T58" fmla="*/ 33 w 122"/>
                <a:gd name="T59" fmla="*/ 149 h 184"/>
                <a:gd name="T60" fmla="*/ 72 w 122"/>
                <a:gd name="T61" fmla="*/ 110 h 184"/>
                <a:gd name="T62" fmla="*/ 68 w 122"/>
                <a:gd name="T63" fmla="*/ 98 h 184"/>
                <a:gd name="T64" fmla="*/ 25 w 122"/>
                <a:gd name="T65" fmla="*/ 141 h 184"/>
                <a:gd name="T66" fmla="*/ 33 w 122"/>
                <a:gd name="T67" fmla="*/ 149 h 184"/>
                <a:gd name="T68" fmla="*/ 21 w 122"/>
                <a:gd name="T69" fmla="*/ 128 h 184"/>
                <a:gd name="T70" fmla="*/ 64 w 122"/>
                <a:gd name="T71" fmla="*/ 84 h 184"/>
                <a:gd name="T72" fmla="*/ 61 w 122"/>
                <a:gd name="T73" fmla="*/ 73 h 184"/>
                <a:gd name="T74" fmla="*/ 27 w 122"/>
                <a:gd name="T75" fmla="*/ 106 h 184"/>
                <a:gd name="T76" fmla="*/ 21 w 122"/>
                <a:gd name="T7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7523295" y="5134662"/>
            <a:ext cx="571870" cy="574400"/>
            <a:chOff x="10596810" y="1655498"/>
            <a:chExt cx="626458" cy="629230"/>
          </a:xfrm>
        </p:grpSpPr>
        <p:sp>
          <p:nvSpPr>
            <p:cNvPr id="115" name="Oval 4"/>
            <p:cNvSpPr/>
            <p:nvPr/>
          </p:nvSpPr>
          <p:spPr>
            <a:xfrm>
              <a:off x="10596810" y="1655498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206"/>
            <p:cNvSpPr>
              <a:spLocks noChangeAspect="1" noEditPoints="1"/>
            </p:cNvSpPr>
            <p:nvPr/>
          </p:nvSpPr>
          <p:spPr bwMode="auto">
            <a:xfrm>
              <a:off x="10795680" y="1793062"/>
              <a:ext cx="263864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8" grpId="0"/>
      <p:bldP spid="100" grpId="0"/>
      <p:bldP spid="10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 descr="图形用户界面, 应用程序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6"/>
          <a:stretch>
            <a:fillRect/>
          </a:stretch>
        </p:blipFill>
        <p:spPr>
          <a:xfrm>
            <a:off x="6327562" y="1082030"/>
            <a:ext cx="4633867" cy="499747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Rectangle 2"/>
          <p:cNvSpPr/>
          <p:nvPr/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endParaRPr lang="zh-CN" altLang="en-US" sz="3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88035" y="1556385"/>
            <a:ext cx="4422775" cy="370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effectLst/>
                <a:latin typeface="Consolas" panose="020B0609020204030204" pitchFamily="49" charset="0"/>
              </a:rPr>
              <a:t>分片存储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：将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Elasticsearch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索引数据进行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分片存储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，对于大型数据集可以水平扩展。针对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亿条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学术成果数据共约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300G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，设置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个分片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，确保数据均衡存储在不同节点上，提高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并行处理能力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系统的可用性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。</a:t>
            </a:r>
            <a:endParaRPr lang="en-US" altLang="zh-CN" sz="2000" b="0" dirty="0">
              <a:effectLst/>
              <a:latin typeface="Consolas" panose="020B0609020204030204" pitchFamily="49" charset="0"/>
            </a:endParaRPr>
          </a:p>
          <a:p>
            <a:pPr fontAlgn="auto">
              <a:lnSpc>
                <a:spcPct val="170000"/>
              </a:lnSpc>
            </a:pPr>
            <a:endParaRPr lang="zh-CN" altLang="en-US" dirty="0"/>
          </a:p>
        </p:txBody>
      </p:sp>
      <p:sp>
        <p:nvSpPr>
          <p:cNvPr id="547" name="Rectangle 2"/>
          <p:cNvSpPr/>
          <p:nvPr>
            <p:custDataLst>
              <p:tags r:id="rId1"/>
            </p:custDataLst>
          </p:nvPr>
        </p:nvSpPr>
        <p:spPr>
          <a:xfrm>
            <a:off x="1731678" y="714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数据说明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 descr="图形用户界面, 应用程序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2" t="4733" r="14736" b="5531"/>
          <a:stretch>
            <a:fillRect/>
          </a:stretch>
        </p:blipFill>
        <p:spPr>
          <a:xfrm>
            <a:off x="6845147" y="587424"/>
            <a:ext cx="4063597" cy="56253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Rectangle 2"/>
          <p:cNvSpPr/>
          <p:nvPr/>
        </p:nvSpPr>
        <p:spPr>
          <a:xfrm>
            <a:off x="1604678" y="587424"/>
            <a:ext cx="3088620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endParaRPr lang="zh-CN" altLang="en-US" sz="3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90938" y="1515381"/>
            <a:ext cx="4197776" cy="422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2000" b="0" dirty="0">
                <a:effectLst/>
                <a:latin typeface="Consolas" panose="020B0609020204030204" pitchFamily="49" charset="0"/>
              </a:rPr>
              <a:t>根据学术成果数据的特点，为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Elasticsearch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的索引设计合适的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。考虑到文档的字段类型、索引策略等，比如，对需要频繁检索的字段，添加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属性</a:t>
            </a:r>
            <a:r>
              <a:rPr lang="zh-CN" altLang="en-US" sz="2000" b="0" dirty="0">
                <a:effectLst/>
                <a:latin typeface="Consolas" panose="020B0609020204030204" pitchFamily="49" charset="0"/>
              </a:rPr>
              <a:t>，以提高搜索效率和减少存储空间的使用。</a:t>
            </a:r>
          </a:p>
          <a:p>
            <a:pPr fontAlgn="auto">
              <a:lnSpc>
                <a:spcPct val="170000"/>
              </a:lnSpc>
            </a:pPr>
            <a:endParaRPr lang="zh-CN" altLang="en-US" dirty="0"/>
          </a:p>
        </p:txBody>
      </p:sp>
      <p:sp>
        <p:nvSpPr>
          <p:cNvPr id="547" name="Rectangle 2"/>
          <p:cNvSpPr/>
          <p:nvPr>
            <p:custDataLst>
              <p:tags r:id="rId1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数据说明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 descr="图形用户界面, 应用程序, 表格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22" y="772998"/>
            <a:ext cx="4330252" cy="42561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文本框 64"/>
          <p:cNvSpPr txBox="1"/>
          <p:nvPr/>
        </p:nvSpPr>
        <p:spPr>
          <a:xfrm>
            <a:off x="6781863" y="5346338"/>
            <a:ext cx="464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利用</a:t>
            </a:r>
            <a:r>
              <a:rPr lang="en-US" altLang="zh-CN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Kibana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进行数据可视化和监控。通过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Kibana Dashboard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展示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Elasticsearch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的运行状态、索引数据分布、查询性能等指标，帮助发现潜在问题和优化空间。</a:t>
            </a:r>
          </a:p>
          <a:p>
            <a:endParaRPr lang="zh-CN" altLang="en-US" dirty="0"/>
          </a:p>
        </p:txBody>
      </p:sp>
      <p:pic>
        <p:nvPicPr>
          <p:cNvPr id="67" name="图片 66" descr="图片包含 瀑布图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1" b="29630"/>
          <a:stretch>
            <a:fillRect/>
          </a:stretch>
        </p:blipFill>
        <p:spPr>
          <a:xfrm>
            <a:off x="973249" y="1542284"/>
            <a:ext cx="4984040" cy="319291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文本框 67"/>
          <p:cNvSpPr txBox="1"/>
          <p:nvPr/>
        </p:nvSpPr>
        <p:spPr>
          <a:xfrm>
            <a:off x="1041109" y="5195881"/>
            <a:ext cx="4720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Elasticsearch-head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是一个开源的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Elasticsearch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集群管理工具，可以直观地查看索引信息、节点状态、健康状况等，提供了更直观的界面管理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Elasticsearch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集群。</a:t>
            </a:r>
          </a:p>
          <a:p>
            <a:endParaRPr lang="zh-CN" altLang="en-US" dirty="0"/>
          </a:p>
        </p:txBody>
      </p:sp>
      <p:sp>
        <p:nvSpPr>
          <p:cNvPr id="547" name="Rectangle 2"/>
          <p:cNvSpPr/>
          <p:nvPr>
            <p:custDataLst>
              <p:tags r:id="rId1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数据说明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 descr="图片包含 图形用户界面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/>
          <a:stretch>
            <a:fillRect/>
          </a:stretch>
        </p:blipFill>
        <p:spPr>
          <a:xfrm>
            <a:off x="5330037" y="1692496"/>
            <a:ext cx="5871181" cy="3473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625475" y="1781175"/>
            <a:ext cx="3935730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effectLst/>
                <a:latin typeface="Consolas" panose="020B0609020204030204" pitchFamily="49" charset="0"/>
              </a:rPr>
              <a:t>将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实时变化</a:t>
            </a:r>
            <a:r>
              <a:rPr lang="zh-CN" altLang="en-US" sz="2000" dirty="0">
                <a:effectLst/>
                <a:latin typeface="Consolas" panose="020B0609020204030204" pitchFamily="49" charset="0"/>
              </a:rPr>
              <a:t>的数据存储在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MySQL8.0</a:t>
            </a:r>
            <a:r>
              <a:rPr lang="zh-CN" altLang="en-US" sz="2000" dirty="0">
                <a:effectLst/>
                <a:latin typeface="Consolas" panose="020B0609020204030204" pitchFamily="49" charset="0"/>
              </a:rPr>
              <a:t>数据库中，这些数据包括最新热点、动态变化的信息、评论等。</a:t>
            </a:r>
            <a:r>
              <a:rPr lang="en-US" altLang="zh-CN" sz="2000" dirty="0">
                <a:effectLst/>
                <a:latin typeface="Consolas" panose="020B0609020204030204" pitchFamily="49" charset="0"/>
              </a:rPr>
              <a:t>MySQL</a:t>
            </a:r>
            <a:r>
              <a:rPr lang="zh-CN" altLang="en-US" sz="2000" dirty="0">
                <a:effectLst/>
                <a:latin typeface="Consolas" panose="020B0609020204030204" pitchFamily="49" charset="0"/>
              </a:rPr>
              <a:t>作为主要存储这些实时数据的地方，确保数据的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一致性</a:t>
            </a:r>
            <a:r>
              <a:rPr lang="zh-CN" altLang="en-US" sz="2000" dirty="0">
                <a:effectLst/>
                <a:latin typeface="Consolas" panose="020B0609020204030204" pitchFamily="49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实时性</a:t>
            </a:r>
            <a:r>
              <a:rPr lang="zh-CN" altLang="en-US" sz="2000" dirty="0">
                <a:effectLst/>
                <a:latin typeface="Consolas" panose="020B0609020204030204" pitchFamily="49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547" name="Rectangle 2"/>
          <p:cNvSpPr/>
          <p:nvPr>
            <p:custDataLst>
              <p:tags r:id="rId1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数据说明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604678" y="587424"/>
            <a:ext cx="3088620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endParaRPr lang="zh-CN" altLang="en-US" sz="3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685" y="1141095"/>
            <a:ext cx="5176520" cy="47332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38200" y="1369060"/>
            <a:ext cx="335978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每隔一段时间，数据管理人员会通过脚本爬取最新的论文数据，以</a:t>
            </a:r>
            <a:r>
              <a:rPr lang="en-US" altLang="zh-CN" sz="2000" b="1" dirty="0" err="1">
                <a:solidFill>
                  <a:srgbClr val="FF0000"/>
                </a:solidFill>
              </a:rPr>
              <a:t>json</a:t>
            </a:r>
            <a:r>
              <a:rPr lang="zh-CN" altLang="en-US" sz="2000" dirty="0"/>
              <a:t>数据格式存储下来。</a:t>
            </a:r>
            <a:endParaRPr lang="en-US" altLang="zh-CN" sz="2000" dirty="0"/>
          </a:p>
          <a:p>
            <a:pPr marL="342900" indent="-342900" fontAlgn="auto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管理人员定期运行数据处理上传脚本，对</a:t>
            </a:r>
            <a:r>
              <a:rPr lang="zh-CN" altLang="en-US" sz="2000" b="1" dirty="0">
                <a:solidFill>
                  <a:srgbClr val="FF0000"/>
                </a:solidFill>
              </a:rPr>
              <a:t>数据清洗处理</a:t>
            </a:r>
            <a:r>
              <a:rPr lang="zh-CN" altLang="en-US" sz="2000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重新组织格式</a:t>
            </a:r>
            <a:r>
              <a:rPr lang="zh-CN" altLang="en-US" sz="2000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压缩</a:t>
            </a:r>
            <a:r>
              <a:rPr lang="zh-CN" altLang="en-US" sz="2000" dirty="0"/>
              <a:t>后进行上传。</a:t>
            </a:r>
            <a:endParaRPr lang="en-US" altLang="zh-CN" sz="2000" dirty="0"/>
          </a:p>
        </p:txBody>
      </p:sp>
      <p:sp>
        <p:nvSpPr>
          <p:cNvPr id="547" name="Rectangle 2"/>
          <p:cNvSpPr/>
          <p:nvPr>
            <p:custDataLst>
              <p:tags r:id="rId1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数据说明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604678" y="587424"/>
            <a:ext cx="3088620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endParaRPr lang="zh-CN" altLang="en-US" sz="3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1770" y="1556385"/>
            <a:ext cx="45453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服务器的进程</a:t>
            </a:r>
            <a:r>
              <a:rPr lang="zh-CN" altLang="en-US" sz="2000" b="1" dirty="0">
                <a:solidFill>
                  <a:srgbClr val="FF0000"/>
                </a:solidFill>
              </a:rPr>
              <a:t>始终监视</a:t>
            </a:r>
            <a:r>
              <a:rPr lang="zh-CN" altLang="en-US" sz="2000" dirty="0"/>
              <a:t>上传文件夹。检测到压缩包上传完成后会自动解压缩文件并向</a:t>
            </a:r>
            <a:r>
              <a:rPr lang="en-US" altLang="zh-CN" sz="2000" b="1" dirty="0">
                <a:solidFill>
                  <a:srgbClr val="FF0000"/>
                </a:solidFill>
              </a:rPr>
              <a:t>es</a:t>
            </a:r>
            <a:r>
              <a:rPr lang="zh-CN" altLang="en-US" sz="2000" b="1" dirty="0">
                <a:solidFill>
                  <a:srgbClr val="FF0000"/>
                </a:solidFill>
              </a:rPr>
              <a:t>数据库</a:t>
            </a:r>
            <a:r>
              <a:rPr lang="zh-CN" altLang="en-US" sz="2000" dirty="0"/>
              <a:t>中添加数据。</a:t>
            </a:r>
            <a:endParaRPr lang="en-US" altLang="zh-CN" sz="2000" dirty="0"/>
          </a:p>
          <a:p>
            <a:pPr marL="342900" indent="-342900" fontAlgn="auto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监控脚本向</a:t>
            </a:r>
            <a:r>
              <a:rPr lang="en-US" altLang="zh-CN" sz="2000" b="1" dirty="0">
                <a:solidFill>
                  <a:srgbClr val="FF0000"/>
                </a:solidFill>
              </a:rPr>
              <a:t>es</a:t>
            </a:r>
            <a:r>
              <a:rPr lang="zh-CN" altLang="en-US" sz="2000" b="1" dirty="0">
                <a:solidFill>
                  <a:srgbClr val="FF0000"/>
                </a:solidFill>
              </a:rPr>
              <a:t>数据库</a:t>
            </a:r>
            <a:r>
              <a:rPr lang="zh-CN" altLang="en-US" sz="2000" dirty="0"/>
              <a:t>添加完数据后，会向管理员</a:t>
            </a:r>
            <a:r>
              <a:rPr lang="zh-CN" altLang="en-US" sz="2000" b="1" dirty="0">
                <a:solidFill>
                  <a:srgbClr val="FF0000"/>
                </a:solidFill>
              </a:rPr>
              <a:t>微信发送消息提示。</a:t>
            </a:r>
            <a:r>
              <a:rPr lang="zh-CN" altLang="en-US" sz="2000" dirty="0"/>
              <a:t>如果出现报错，管理员也可以立即得知</a:t>
            </a:r>
            <a:r>
              <a:rPr lang="zh-CN" altLang="en-US" sz="2000" b="1" dirty="0">
                <a:solidFill>
                  <a:srgbClr val="FF0000"/>
                </a:solidFill>
              </a:rPr>
              <a:t>错误状况和信息</a:t>
            </a:r>
            <a:r>
              <a:rPr lang="zh-CN" altLang="en-US" sz="2000" dirty="0"/>
              <a:t>并进行处理。</a:t>
            </a:r>
            <a:br>
              <a:rPr lang="en-US" altLang="zh-CN" sz="2000" dirty="0"/>
            </a:b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95" y="1431290"/>
            <a:ext cx="4091940" cy="470217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47" name="Rectangle 2"/>
          <p:cNvSpPr/>
          <p:nvPr>
            <p:custDataLst>
              <p:tags r:id="rId1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数据说明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50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3</a:t>
            </a:r>
          </a:p>
        </p:txBody>
      </p:sp>
      <p:sp>
        <p:nvSpPr>
          <p:cNvPr id="8" name="矩形 7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65950" y="3078480"/>
            <a:ext cx="25615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dirty="0">
                <a:solidFill>
                  <a:schemeClr val="tx2"/>
                </a:solidFill>
                <a:cs typeface="+mn-ea"/>
                <a:sym typeface="+mn-lt"/>
              </a:rPr>
              <a:t>性能测试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05905" y="3420850"/>
            <a:ext cx="157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03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2"/>
          <p:cNvSpPr>
            <a:spLocks noEditPoints="1"/>
          </p:cNvSpPr>
          <p:nvPr/>
        </p:nvSpPr>
        <p:spPr bwMode="auto">
          <a:xfrm>
            <a:off x="1978459" y="4143372"/>
            <a:ext cx="2449512" cy="590550"/>
          </a:xfrm>
          <a:custGeom>
            <a:avLst/>
            <a:gdLst>
              <a:gd name="T0" fmla="*/ 142 w 1543"/>
              <a:gd name="T1" fmla="*/ 336 h 372"/>
              <a:gd name="T2" fmla="*/ 19 w 1543"/>
              <a:gd name="T3" fmla="*/ 365 h 372"/>
              <a:gd name="T4" fmla="*/ 0 w 1543"/>
              <a:gd name="T5" fmla="*/ 372 h 372"/>
              <a:gd name="T6" fmla="*/ 45 w 1543"/>
              <a:gd name="T7" fmla="*/ 363 h 372"/>
              <a:gd name="T8" fmla="*/ 145 w 1543"/>
              <a:gd name="T9" fmla="*/ 339 h 372"/>
              <a:gd name="T10" fmla="*/ 142 w 1543"/>
              <a:gd name="T11" fmla="*/ 336 h 372"/>
              <a:gd name="T12" fmla="*/ 147 w 1543"/>
              <a:gd name="T13" fmla="*/ 334 h 372"/>
              <a:gd name="T14" fmla="*/ 145 w 1543"/>
              <a:gd name="T15" fmla="*/ 336 h 372"/>
              <a:gd name="T16" fmla="*/ 147 w 1543"/>
              <a:gd name="T17" fmla="*/ 339 h 372"/>
              <a:gd name="T18" fmla="*/ 147 w 1543"/>
              <a:gd name="T19" fmla="*/ 339 h 372"/>
              <a:gd name="T20" fmla="*/ 147 w 1543"/>
              <a:gd name="T21" fmla="*/ 334 h 372"/>
              <a:gd name="T22" fmla="*/ 384 w 1543"/>
              <a:gd name="T23" fmla="*/ 277 h 372"/>
              <a:gd name="T24" fmla="*/ 154 w 1543"/>
              <a:gd name="T25" fmla="*/ 334 h 372"/>
              <a:gd name="T26" fmla="*/ 152 w 1543"/>
              <a:gd name="T27" fmla="*/ 336 h 372"/>
              <a:gd name="T28" fmla="*/ 391 w 1543"/>
              <a:gd name="T29" fmla="*/ 280 h 372"/>
              <a:gd name="T30" fmla="*/ 384 w 1543"/>
              <a:gd name="T31" fmla="*/ 277 h 372"/>
              <a:gd name="T32" fmla="*/ 623 w 1543"/>
              <a:gd name="T33" fmla="*/ 220 h 372"/>
              <a:gd name="T34" fmla="*/ 391 w 1543"/>
              <a:gd name="T35" fmla="*/ 275 h 372"/>
              <a:gd name="T36" fmla="*/ 398 w 1543"/>
              <a:gd name="T37" fmla="*/ 277 h 372"/>
              <a:gd name="T38" fmla="*/ 626 w 1543"/>
              <a:gd name="T39" fmla="*/ 223 h 372"/>
              <a:gd name="T40" fmla="*/ 623 w 1543"/>
              <a:gd name="T41" fmla="*/ 220 h 372"/>
              <a:gd name="T42" fmla="*/ 772 w 1543"/>
              <a:gd name="T43" fmla="*/ 185 h 372"/>
              <a:gd name="T44" fmla="*/ 628 w 1543"/>
              <a:gd name="T45" fmla="*/ 218 h 372"/>
              <a:gd name="T46" fmla="*/ 630 w 1543"/>
              <a:gd name="T47" fmla="*/ 220 h 372"/>
              <a:gd name="T48" fmla="*/ 775 w 1543"/>
              <a:gd name="T49" fmla="*/ 187 h 372"/>
              <a:gd name="T50" fmla="*/ 772 w 1543"/>
              <a:gd name="T51" fmla="*/ 185 h 372"/>
              <a:gd name="T52" fmla="*/ 893 w 1543"/>
              <a:gd name="T53" fmla="*/ 154 h 372"/>
              <a:gd name="T54" fmla="*/ 775 w 1543"/>
              <a:gd name="T55" fmla="*/ 182 h 372"/>
              <a:gd name="T56" fmla="*/ 777 w 1543"/>
              <a:gd name="T57" fmla="*/ 185 h 372"/>
              <a:gd name="T58" fmla="*/ 900 w 1543"/>
              <a:gd name="T59" fmla="*/ 156 h 372"/>
              <a:gd name="T60" fmla="*/ 893 w 1543"/>
              <a:gd name="T61" fmla="*/ 154 h 372"/>
              <a:gd name="T62" fmla="*/ 1216 w 1543"/>
              <a:gd name="T63" fmla="*/ 76 h 372"/>
              <a:gd name="T64" fmla="*/ 900 w 1543"/>
              <a:gd name="T65" fmla="*/ 154 h 372"/>
              <a:gd name="T66" fmla="*/ 907 w 1543"/>
              <a:gd name="T67" fmla="*/ 154 h 372"/>
              <a:gd name="T68" fmla="*/ 1220 w 1543"/>
              <a:gd name="T69" fmla="*/ 78 h 372"/>
              <a:gd name="T70" fmla="*/ 1216 w 1543"/>
              <a:gd name="T71" fmla="*/ 76 h 372"/>
              <a:gd name="T72" fmla="*/ 1543 w 1543"/>
              <a:gd name="T73" fmla="*/ 0 h 372"/>
              <a:gd name="T74" fmla="*/ 1543 w 1543"/>
              <a:gd name="T75" fmla="*/ 0 h 372"/>
              <a:gd name="T76" fmla="*/ 1543 w 1543"/>
              <a:gd name="T77" fmla="*/ 0 h 372"/>
              <a:gd name="T78" fmla="*/ 1512 w 1543"/>
              <a:gd name="T79" fmla="*/ 5 h 372"/>
              <a:gd name="T80" fmla="*/ 1220 w 1543"/>
              <a:gd name="T81" fmla="*/ 76 h 372"/>
              <a:gd name="T82" fmla="*/ 1225 w 1543"/>
              <a:gd name="T83" fmla="*/ 78 h 372"/>
              <a:gd name="T84" fmla="*/ 1543 w 1543"/>
              <a:gd name="T85" fmla="*/ 0 h 372"/>
              <a:gd name="T86" fmla="*/ 1543 w 1543"/>
              <a:gd name="T87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43" h="372">
                <a:moveTo>
                  <a:pt x="142" y="336"/>
                </a:moveTo>
                <a:lnTo>
                  <a:pt x="19" y="365"/>
                </a:lnTo>
                <a:lnTo>
                  <a:pt x="0" y="372"/>
                </a:lnTo>
                <a:lnTo>
                  <a:pt x="45" y="363"/>
                </a:lnTo>
                <a:lnTo>
                  <a:pt x="145" y="339"/>
                </a:lnTo>
                <a:lnTo>
                  <a:pt x="142" y="336"/>
                </a:lnTo>
                <a:moveTo>
                  <a:pt x="147" y="334"/>
                </a:moveTo>
                <a:lnTo>
                  <a:pt x="145" y="336"/>
                </a:lnTo>
                <a:lnTo>
                  <a:pt x="147" y="339"/>
                </a:lnTo>
                <a:lnTo>
                  <a:pt x="147" y="339"/>
                </a:lnTo>
                <a:lnTo>
                  <a:pt x="147" y="334"/>
                </a:lnTo>
                <a:moveTo>
                  <a:pt x="384" y="277"/>
                </a:moveTo>
                <a:lnTo>
                  <a:pt x="154" y="334"/>
                </a:lnTo>
                <a:lnTo>
                  <a:pt x="152" y="336"/>
                </a:lnTo>
                <a:lnTo>
                  <a:pt x="391" y="280"/>
                </a:lnTo>
                <a:lnTo>
                  <a:pt x="384" y="277"/>
                </a:lnTo>
                <a:moveTo>
                  <a:pt x="623" y="220"/>
                </a:moveTo>
                <a:lnTo>
                  <a:pt x="391" y="275"/>
                </a:lnTo>
                <a:lnTo>
                  <a:pt x="398" y="277"/>
                </a:lnTo>
                <a:lnTo>
                  <a:pt x="626" y="223"/>
                </a:lnTo>
                <a:lnTo>
                  <a:pt x="623" y="220"/>
                </a:lnTo>
                <a:moveTo>
                  <a:pt x="772" y="185"/>
                </a:moveTo>
                <a:lnTo>
                  <a:pt x="628" y="218"/>
                </a:lnTo>
                <a:lnTo>
                  <a:pt x="630" y="220"/>
                </a:lnTo>
                <a:lnTo>
                  <a:pt x="775" y="187"/>
                </a:lnTo>
                <a:lnTo>
                  <a:pt x="772" y="185"/>
                </a:lnTo>
                <a:moveTo>
                  <a:pt x="893" y="154"/>
                </a:moveTo>
                <a:lnTo>
                  <a:pt x="775" y="182"/>
                </a:lnTo>
                <a:lnTo>
                  <a:pt x="777" y="185"/>
                </a:lnTo>
                <a:lnTo>
                  <a:pt x="900" y="156"/>
                </a:lnTo>
                <a:lnTo>
                  <a:pt x="893" y="154"/>
                </a:lnTo>
                <a:moveTo>
                  <a:pt x="1216" y="76"/>
                </a:moveTo>
                <a:lnTo>
                  <a:pt x="900" y="154"/>
                </a:lnTo>
                <a:lnTo>
                  <a:pt x="907" y="154"/>
                </a:lnTo>
                <a:lnTo>
                  <a:pt x="1220" y="78"/>
                </a:lnTo>
                <a:lnTo>
                  <a:pt x="1216" y="76"/>
                </a:lnTo>
                <a:moveTo>
                  <a:pt x="1543" y="0"/>
                </a:moveTo>
                <a:lnTo>
                  <a:pt x="1543" y="0"/>
                </a:lnTo>
                <a:lnTo>
                  <a:pt x="1543" y="0"/>
                </a:lnTo>
                <a:lnTo>
                  <a:pt x="1512" y="5"/>
                </a:lnTo>
                <a:lnTo>
                  <a:pt x="1220" y="76"/>
                </a:lnTo>
                <a:lnTo>
                  <a:pt x="1225" y="78"/>
                </a:lnTo>
                <a:lnTo>
                  <a:pt x="1543" y="0"/>
                </a:lnTo>
                <a:lnTo>
                  <a:pt x="15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 109"/>
          <p:cNvSpPr>
            <a:spLocks noEditPoints="1"/>
          </p:cNvSpPr>
          <p:nvPr/>
        </p:nvSpPr>
        <p:spPr bwMode="auto">
          <a:xfrm>
            <a:off x="1162484" y="2740022"/>
            <a:ext cx="771525" cy="2001838"/>
          </a:xfrm>
          <a:custGeom>
            <a:avLst/>
            <a:gdLst>
              <a:gd name="T0" fmla="*/ 448 w 486"/>
              <a:gd name="T1" fmla="*/ 1161 h 1261"/>
              <a:gd name="T2" fmla="*/ 445 w 486"/>
              <a:gd name="T3" fmla="*/ 1161 h 1261"/>
              <a:gd name="T4" fmla="*/ 483 w 486"/>
              <a:gd name="T5" fmla="*/ 1258 h 1261"/>
              <a:gd name="T6" fmla="*/ 486 w 486"/>
              <a:gd name="T7" fmla="*/ 1261 h 1261"/>
              <a:gd name="T8" fmla="*/ 486 w 486"/>
              <a:gd name="T9" fmla="*/ 1256 h 1261"/>
              <a:gd name="T10" fmla="*/ 448 w 486"/>
              <a:gd name="T11" fmla="*/ 1161 h 1261"/>
              <a:gd name="T12" fmla="*/ 426 w 486"/>
              <a:gd name="T13" fmla="*/ 1107 h 1261"/>
              <a:gd name="T14" fmla="*/ 426 w 486"/>
              <a:gd name="T15" fmla="*/ 1109 h 1261"/>
              <a:gd name="T16" fmla="*/ 445 w 486"/>
              <a:gd name="T17" fmla="*/ 1159 h 1261"/>
              <a:gd name="T18" fmla="*/ 448 w 486"/>
              <a:gd name="T19" fmla="*/ 1159 h 1261"/>
              <a:gd name="T20" fmla="*/ 426 w 486"/>
              <a:gd name="T21" fmla="*/ 1107 h 1261"/>
              <a:gd name="T22" fmla="*/ 419 w 486"/>
              <a:gd name="T23" fmla="*/ 1083 h 1261"/>
              <a:gd name="T24" fmla="*/ 417 w 486"/>
              <a:gd name="T25" fmla="*/ 1085 h 1261"/>
              <a:gd name="T26" fmla="*/ 424 w 486"/>
              <a:gd name="T27" fmla="*/ 1104 h 1261"/>
              <a:gd name="T28" fmla="*/ 426 w 486"/>
              <a:gd name="T29" fmla="*/ 1104 h 1261"/>
              <a:gd name="T30" fmla="*/ 419 w 486"/>
              <a:gd name="T31" fmla="*/ 1083 h 1261"/>
              <a:gd name="T32" fmla="*/ 407 w 486"/>
              <a:gd name="T33" fmla="*/ 1064 h 1261"/>
              <a:gd name="T34" fmla="*/ 414 w 486"/>
              <a:gd name="T35" fmla="*/ 1083 h 1261"/>
              <a:gd name="T36" fmla="*/ 417 w 486"/>
              <a:gd name="T37" fmla="*/ 1081 h 1261"/>
              <a:gd name="T38" fmla="*/ 412 w 486"/>
              <a:gd name="T39" fmla="*/ 1066 h 1261"/>
              <a:gd name="T40" fmla="*/ 407 w 486"/>
              <a:gd name="T41" fmla="*/ 1064 h 1261"/>
              <a:gd name="T42" fmla="*/ 355 w 486"/>
              <a:gd name="T43" fmla="*/ 917 h 1261"/>
              <a:gd name="T44" fmla="*/ 353 w 486"/>
              <a:gd name="T45" fmla="*/ 920 h 1261"/>
              <a:gd name="T46" fmla="*/ 407 w 486"/>
              <a:gd name="T47" fmla="*/ 1062 h 1261"/>
              <a:gd name="T48" fmla="*/ 410 w 486"/>
              <a:gd name="T49" fmla="*/ 1062 h 1261"/>
              <a:gd name="T50" fmla="*/ 355 w 486"/>
              <a:gd name="T51" fmla="*/ 917 h 1261"/>
              <a:gd name="T52" fmla="*/ 317 w 486"/>
              <a:gd name="T53" fmla="*/ 818 h 1261"/>
              <a:gd name="T54" fmla="*/ 315 w 486"/>
              <a:gd name="T55" fmla="*/ 820 h 1261"/>
              <a:gd name="T56" fmla="*/ 351 w 486"/>
              <a:gd name="T57" fmla="*/ 915 h 1261"/>
              <a:gd name="T58" fmla="*/ 353 w 486"/>
              <a:gd name="T59" fmla="*/ 915 h 1261"/>
              <a:gd name="T60" fmla="*/ 317 w 486"/>
              <a:gd name="T61" fmla="*/ 818 h 1261"/>
              <a:gd name="T62" fmla="*/ 0 w 486"/>
              <a:gd name="T63" fmla="*/ 0 h 1261"/>
              <a:gd name="T64" fmla="*/ 0 w 486"/>
              <a:gd name="T65" fmla="*/ 0 h 1261"/>
              <a:gd name="T66" fmla="*/ 313 w 486"/>
              <a:gd name="T67" fmla="*/ 815 h 1261"/>
              <a:gd name="T68" fmla="*/ 315 w 486"/>
              <a:gd name="T69" fmla="*/ 815 h 1261"/>
              <a:gd name="T70" fmla="*/ 12 w 486"/>
              <a:gd name="T71" fmla="*/ 24 h 1261"/>
              <a:gd name="T72" fmla="*/ 0 w 486"/>
              <a:gd name="T73" fmla="*/ 0 h 1261"/>
              <a:gd name="T74" fmla="*/ 0 w 486"/>
              <a:gd name="T75" fmla="*/ 0 h 1261"/>
              <a:gd name="T76" fmla="*/ 0 w 486"/>
              <a:gd name="T77" fmla="*/ 0 h 1261"/>
              <a:gd name="T78" fmla="*/ 0 w 486"/>
              <a:gd name="T79" fmla="*/ 0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1261">
                <a:moveTo>
                  <a:pt x="448" y="1161"/>
                </a:moveTo>
                <a:lnTo>
                  <a:pt x="445" y="1161"/>
                </a:lnTo>
                <a:lnTo>
                  <a:pt x="483" y="1258"/>
                </a:lnTo>
                <a:lnTo>
                  <a:pt x="486" y="1261"/>
                </a:lnTo>
                <a:lnTo>
                  <a:pt x="486" y="1256"/>
                </a:lnTo>
                <a:lnTo>
                  <a:pt x="448" y="1161"/>
                </a:lnTo>
                <a:close/>
                <a:moveTo>
                  <a:pt x="426" y="1107"/>
                </a:moveTo>
                <a:lnTo>
                  <a:pt x="426" y="1109"/>
                </a:lnTo>
                <a:lnTo>
                  <a:pt x="445" y="1159"/>
                </a:lnTo>
                <a:lnTo>
                  <a:pt x="448" y="1159"/>
                </a:lnTo>
                <a:lnTo>
                  <a:pt x="426" y="1107"/>
                </a:lnTo>
                <a:close/>
                <a:moveTo>
                  <a:pt x="419" y="1083"/>
                </a:moveTo>
                <a:lnTo>
                  <a:pt x="417" y="1085"/>
                </a:lnTo>
                <a:lnTo>
                  <a:pt x="424" y="1104"/>
                </a:lnTo>
                <a:lnTo>
                  <a:pt x="426" y="1104"/>
                </a:lnTo>
                <a:lnTo>
                  <a:pt x="419" y="1083"/>
                </a:lnTo>
                <a:close/>
                <a:moveTo>
                  <a:pt x="407" y="1064"/>
                </a:moveTo>
                <a:lnTo>
                  <a:pt x="414" y="1083"/>
                </a:lnTo>
                <a:lnTo>
                  <a:pt x="417" y="1081"/>
                </a:lnTo>
                <a:lnTo>
                  <a:pt x="412" y="1066"/>
                </a:lnTo>
                <a:lnTo>
                  <a:pt x="407" y="1064"/>
                </a:lnTo>
                <a:close/>
                <a:moveTo>
                  <a:pt x="355" y="917"/>
                </a:moveTo>
                <a:lnTo>
                  <a:pt x="353" y="920"/>
                </a:lnTo>
                <a:lnTo>
                  <a:pt x="407" y="1062"/>
                </a:lnTo>
                <a:lnTo>
                  <a:pt x="410" y="1062"/>
                </a:lnTo>
                <a:lnTo>
                  <a:pt x="355" y="917"/>
                </a:lnTo>
                <a:close/>
                <a:moveTo>
                  <a:pt x="317" y="818"/>
                </a:moveTo>
                <a:lnTo>
                  <a:pt x="315" y="820"/>
                </a:lnTo>
                <a:lnTo>
                  <a:pt x="351" y="915"/>
                </a:lnTo>
                <a:lnTo>
                  <a:pt x="353" y="915"/>
                </a:lnTo>
                <a:lnTo>
                  <a:pt x="317" y="8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313" y="815"/>
                </a:lnTo>
                <a:lnTo>
                  <a:pt x="315" y="815"/>
                </a:lnTo>
                <a:lnTo>
                  <a:pt x="12" y="2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110"/>
          <p:cNvSpPr>
            <a:spLocks noEditPoints="1"/>
          </p:cNvSpPr>
          <p:nvPr/>
        </p:nvSpPr>
        <p:spPr bwMode="auto">
          <a:xfrm>
            <a:off x="1162484" y="2740022"/>
            <a:ext cx="771525" cy="2001838"/>
          </a:xfrm>
          <a:custGeom>
            <a:avLst/>
            <a:gdLst>
              <a:gd name="T0" fmla="*/ 448 w 486"/>
              <a:gd name="T1" fmla="*/ 1161 h 1261"/>
              <a:gd name="T2" fmla="*/ 445 w 486"/>
              <a:gd name="T3" fmla="*/ 1161 h 1261"/>
              <a:gd name="T4" fmla="*/ 483 w 486"/>
              <a:gd name="T5" fmla="*/ 1258 h 1261"/>
              <a:gd name="T6" fmla="*/ 486 w 486"/>
              <a:gd name="T7" fmla="*/ 1261 h 1261"/>
              <a:gd name="T8" fmla="*/ 486 w 486"/>
              <a:gd name="T9" fmla="*/ 1256 h 1261"/>
              <a:gd name="T10" fmla="*/ 448 w 486"/>
              <a:gd name="T11" fmla="*/ 1161 h 1261"/>
              <a:gd name="T12" fmla="*/ 426 w 486"/>
              <a:gd name="T13" fmla="*/ 1107 h 1261"/>
              <a:gd name="T14" fmla="*/ 426 w 486"/>
              <a:gd name="T15" fmla="*/ 1109 h 1261"/>
              <a:gd name="T16" fmla="*/ 445 w 486"/>
              <a:gd name="T17" fmla="*/ 1159 h 1261"/>
              <a:gd name="T18" fmla="*/ 448 w 486"/>
              <a:gd name="T19" fmla="*/ 1159 h 1261"/>
              <a:gd name="T20" fmla="*/ 426 w 486"/>
              <a:gd name="T21" fmla="*/ 1107 h 1261"/>
              <a:gd name="T22" fmla="*/ 419 w 486"/>
              <a:gd name="T23" fmla="*/ 1083 h 1261"/>
              <a:gd name="T24" fmla="*/ 417 w 486"/>
              <a:gd name="T25" fmla="*/ 1085 h 1261"/>
              <a:gd name="T26" fmla="*/ 424 w 486"/>
              <a:gd name="T27" fmla="*/ 1104 h 1261"/>
              <a:gd name="T28" fmla="*/ 426 w 486"/>
              <a:gd name="T29" fmla="*/ 1104 h 1261"/>
              <a:gd name="T30" fmla="*/ 419 w 486"/>
              <a:gd name="T31" fmla="*/ 1083 h 1261"/>
              <a:gd name="T32" fmla="*/ 407 w 486"/>
              <a:gd name="T33" fmla="*/ 1064 h 1261"/>
              <a:gd name="T34" fmla="*/ 414 w 486"/>
              <a:gd name="T35" fmla="*/ 1083 h 1261"/>
              <a:gd name="T36" fmla="*/ 417 w 486"/>
              <a:gd name="T37" fmla="*/ 1081 h 1261"/>
              <a:gd name="T38" fmla="*/ 412 w 486"/>
              <a:gd name="T39" fmla="*/ 1066 h 1261"/>
              <a:gd name="T40" fmla="*/ 407 w 486"/>
              <a:gd name="T41" fmla="*/ 1064 h 1261"/>
              <a:gd name="T42" fmla="*/ 355 w 486"/>
              <a:gd name="T43" fmla="*/ 917 h 1261"/>
              <a:gd name="T44" fmla="*/ 353 w 486"/>
              <a:gd name="T45" fmla="*/ 920 h 1261"/>
              <a:gd name="T46" fmla="*/ 407 w 486"/>
              <a:gd name="T47" fmla="*/ 1062 h 1261"/>
              <a:gd name="T48" fmla="*/ 410 w 486"/>
              <a:gd name="T49" fmla="*/ 1062 h 1261"/>
              <a:gd name="T50" fmla="*/ 355 w 486"/>
              <a:gd name="T51" fmla="*/ 917 h 1261"/>
              <a:gd name="T52" fmla="*/ 317 w 486"/>
              <a:gd name="T53" fmla="*/ 818 h 1261"/>
              <a:gd name="T54" fmla="*/ 315 w 486"/>
              <a:gd name="T55" fmla="*/ 820 h 1261"/>
              <a:gd name="T56" fmla="*/ 351 w 486"/>
              <a:gd name="T57" fmla="*/ 915 h 1261"/>
              <a:gd name="T58" fmla="*/ 353 w 486"/>
              <a:gd name="T59" fmla="*/ 915 h 1261"/>
              <a:gd name="T60" fmla="*/ 317 w 486"/>
              <a:gd name="T61" fmla="*/ 818 h 1261"/>
              <a:gd name="T62" fmla="*/ 0 w 486"/>
              <a:gd name="T63" fmla="*/ 0 h 1261"/>
              <a:gd name="T64" fmla="*/ 0 w 486"/>
              <a:gd name="T65" fmla="*/ 0 h 1261"/>
              <a:gd name="T66" fmla="*/ 313 w 486"/>
              <a:gd name="T67" fmla="*/ 815 h 1261"/>
              <a:gd name="T68" fmla="*/ 315 w 486"/>
              <a:gd name="T69" fmla="*/ 815 h 1261"/>
              <a:gd name="T70" fmla="*/ 12 w 486"/>
              <a:gd name="T71" fmla="*/ 24 h 1261"/>
              <a:gd name="T72" fmla="*/ 0 w 486"/>
              <a:gd name="T73" fmla="*/ 0 h 1261"/>
              <a:gd name="T74" fmla="*/ 0 w 486"/>
              <a:gd name="T75" fmla="*/ 0 h 1261"/>
              <a:gd name="T76" fmla="*/ 0 w 486"/>
              <a:gd name="T77" fmla="*/ 0 h 1261"/>
              <a:gd name="T78" fmla="*/ 0 w 486"/>
              <a:gd name="T79" fmla="*/ 0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1261">
                <a:moveTo>
                  <a:pt x="448" y="1161"/>
                </a:moveTo>
                <a:lnTo>
                  <a:pt x="445" y="1161"/>
                </a:lnTo>
                <a:lnTo>
                  <a:pt x="483" y="1258"/>
                </a:lnTo>
                <a:lnTo>
                  <a:pt x="486" y="1261"/>
                </a:lnTo>
                <a:lnTo>
                  <a:pt x="486" y="1256"/>
                </a:lnTo>
                <a:lnTo>
                  <a:pt x="448" y="1161"/>
                </a:lnTo>
                <a:moveTo>
                  <a:pt x="426" y="1107"/>
                </a:moveTo>
                <a:lnTo>
                  <a:pt x="426" y="1109"/>
                </a:lnTo>
                <a:lnTo>
                  <a:pt x="445" y="1159"/>
                </a:lnTo>
                <a:lnTo>
                  <a:pt x="448" y="1159"/>
                </a:lnTo>
                <a:lnTo>
                  <a:pt x="426" y="1107"/>
                </a:lnTo>
                <a:moveTo>
                  <a:pt x="419" y="1083"/>
                </a:moveTo>
                <a:lnTo>
                  <a:pt x="417" y="1085"/>
                </a:lnTo>
                <a:lnTo>
                  <a:pt x="424" y="1104"/>
                </a:lnTo>
                <a:lnTo>
                  <a:pt x="426" y="1104"/>
                </a:lnTo>
                <a:lnTo>
                  <a:pt x="419" y="1083"/>
                </a:lnTo>
                <a:moveTo>
                  <a:pt x="407" y="1064"/>
                </a:moveTo>
                <a:lnTo>
                  <a:pt x="414" y="1083"/>
                </a:lnTo>
                <a:lnTo>
                  <a:pt x="417" y="1081"/>
                </a:lnTo>
                <a:lnTo>
                  <a:pt x="412" y="1066"/>
                </a:lnTo>
                <a:lnTo>
                  <a:pt x="407" y="1064"/>
                </a:lnTo>
                <a:moveTo>
                  <a:pt x="355" y="917"/>
                </a:moveTo>
                <a:lnTo>
                  <a:pt x="353" y="920"/>
                </a:lnTo>
                <a:lnTo>
                  <a:pt x="407" y="1062"/>
                </a:lnTo>
                <a:lnTo>
                  <a:pt x="410" y="1062"/>
                </a:lnTo>
                <a:lnTo>
                  <a:pt x="355" y="917"/>
                </a:lnTo>
                <a:moveTo>
                  <a:pt x="317" y="818"/>
                </a:moveTo>
                <a:lnTo>
                  <a:pt x="315" y="820"/>
                </a:lnTo>
                <a:lnTo>
                  <a:pt x="351" y="915"/>
                </a:lnTo>
                <a:lnTo>
                  <a:pt x="353" y="915"/>
                </a:lnTo>
                <a:lnTo>
                  <a:pt x="317" y="818"/>
                </a:lnTo>
                <a:moveTo>
                  <a:pt x="0" y="0"/>
                </a:moveTo>
                <a:lnTo>
                  <a:pt x="0" y="0"/>
                </a:lnTo>
                <a:lnTo>
                  <a:pt x="313" y="815"/>
                </a:lnTo>
                <a:lnTo>
                  <a:pt x="315" y="815"/>
                </a:lnTo>
                <a:lnTo>
                  <a:pt x="12" y="2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111"/>
          <p:cNvSpPr>
            <a:spLocks noEditPoints="1"/>
          </p:cNvSpPr>
          <p:nvPr/>
        </p:nvSpPr>
        <p:spPr bwMode="auto">
          <a:xfrm>
            <a:off x="1162484" y="4267197"/>
            <a:ext cx="771525" cy="477838"/>
          </a:xfrm>
          <a:custGeom>
            <a:avLst/>
            <a:gdLst>
              <a:gd name="T0" fmla="*/ 486 w 486"/>
              <a:gd name="T1" fmla="*/ 301 h 301"/>
              <a:gd name="T2" fmla="*/ 486 w 486"/>
              <a:gd name="T3" fmla="*/ 301 h 301"/>
              <a:gd name="T4" fmla="*/ 486 w 486"/>
              <a:gd name="T5" fmla="*/ 301 h 301"/>
              <a:gd name="T6" fmla="*/ 486 w 486"/>
              <a:gd name="T7" fmla="*/ 301 h 301"/>
              <a:gd name="T8" fmla="*/ 374 w 486"/>
              <a:gd name="T9" fmla="*/ 230 h 301"/>
              <a:gd name="T10" fmla="*/ 372 w 486"/>
              <a:gd name="T11" fmla="*/ 232 h 301"/>
              <a:gd name="T12" fmla="*/ 478 w 486"/>
              <a:gd name="T13" fmla="*/ 299 h 301"/>
              <a:gd name="T14" fmla="*/ 483 w 486"/>
              <a:gd name="T15" fmla="*/ 299 h 301"/>
              <a:gd name="T16" fmla="*/ 483 w 486"/>
              <a:gd name="T17" fmla="*/ 296 h 301"/>
              <a:gd name="T18" fmla="*/ 374 w 486"/>
              <a:gd name="T19" fmla="*/ 230 h 301"/>
              <a:gd name="T20" fmla="*/ 351 w 486"/>
              <a:gd name="T21" fmla="*/ 216 h 301"/>
              <a:gd name="T22" fmla="*/ 348 w 486"/>
              <a:gd name="T23" fmla="*/ 216 h 301"/>
              <a:gd name="T24" fmla="*/ 369 w 486"/>
              <a:gd name="T25" fmla="*/ 230 h 301"/>
              <a:gd name="T26" fmla="*/ 372 w 486"/>
              <a:gd name="T27" fmla="*/ 228 h 301"/>
              <a:gd name="T28" fmla="*/ 351 w 486"/>
              <a:gd name="T29" fmla="*/ 216 h 301"/>
              <a:gd name="T30" fmla="*/ 341 w 486"/>
              <a:gd name="T31" fmla="*/ 211 h 301"/>
              <a:gd name="T32" fmla="*/ 341 w 486"/>
              <a:gd name="T33" fmla="*/ 213 h 301"/>
              <a:gd name="T34" fmla="*/ 346 w 486"/>
              <a:gd name="T35" fmla="*/ 216 h 301"/>
              <a:gd name="T36" fmla="*/ 348 w 486"/>
              <a:gd name="T37" fmla="*/ 213 h 301"/>
              <a:gd name="T38" fmla="*/ 341 w 486"/>
              <a:gd name="T39" fmla="*/ 211 h 301"/>
              <a:gd name="T40" fmla="*/ 0 w 486"/>
              <a:gd name="T41" fmla="*/ 0 h 301"/>
              <a:gd name="T42" fmla="*/ 0 w 486"/>
              <a:gd name="T43" fmla="*/ 3 h 301"/>
              <a:gd name="T44" fmla="*/ 339 w 486"/>
              <a:gd name="T45" fmla="*/ 211 h 301"/>
              <a:gd name="T46" fmla="*/ 339 w 486"/>
              <a:gd name="T47" fmla="*/ 209 h 301"/>
              <a:gd name="T48" fmla="*/ 9 w 486"/>
              <a:gd name="T49" fmla="*/ 5 h 301"/>
              <a:gd name="T50" fmla="*/ 0 w 486"/>
              <a:gd name="T51" fmla="*/ 3 h 301"/>
              <a:gd name="T52" fmla="*/ 0 w 486"/>
              <a:gd name="T53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86" h="301">
                <a:moveTo>
                  <a:pt x="486" y="301"/>
                </a:moveTo>
                <a:lnTo>
                  <a:pt x="486" y="301"/>
                </a:lnTo>
                <a:lnTo>
                  <a:pt x="486" y="301"/>
                </a:lnTo>
                <a:lnTo>
                  <a:pt x="486" y="301"/>
                </a:lnTo>
                <a:close/>
                <a:moveTo>
                  <a:pt x="374" y="230"/>
                </a:moveTo>
                <a:lnTo>
                  <a:pt x="372" y="232"/>
                </a:lnTo>
                <a:lnTo>
                  <a:pt x="478" y="299"/>
                </a:lnTo>
                <a:lnTo>
                  <a:pt x="483" y="299"/>
                </a:lnTo>
                <a:lnTo>
                  <a:pt x="483" y="296"/>
                </a:lnTo>
                <a:lnTo>
                  <a:pt x="374" y="230"/>
                </a:lnTo>
                <a:close/>
                <a:moveTo>
                  <a:pt x="351" y="216"/>
                </a:moveTo>
                <a:lnTo>
                  <a:pt x="348" y="216"/>
                </a:lnTo>
                <a:lnTo>
                  <a:pt x="369" y="230"/>
                </a:lnTo>
                <a:lnTo>
                  <a:pt x="372" y="228"/>
                </a:lnTo>
                <a:lnTo>
                  <a:pt x="351" y="216"/>
                </a:lnTo>
                <a:close/>
                <a:moveTo>
                  <a:pt x="341" y="211"/>
                </a:moveTo>
                <a:lnTo>
                  <a:pt x="341" y="213"/>
                </a:lnTo>
                <a:lnTo>
                  <a:pt x="346" y="216"/>
                </a:lnTo>
                <a:lnTo>
                  <a:pt x="348" y="213"/>
                </a:lnTo>
                <a:lnTo>
                  <a:pt x="341" y="211"/>
                </a:lnTo>
                <a:close/>
                <a:moveTo>
                  <a:pt x="0" y="0"/>
                </a:moveTo>
                <a:lnTo>
                  <a:pt x="0" y="3"/>
                </a:lnTo>
                <a:lnTo>
                  <a:pt x="339" y="211"/>
                </a:lnTo>
                <a:lnTo>
                  <a:pt x="339" y="209"/>
                </a:lnTo>
                <a:lnTo>
                  <a:pt x="9" y="5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112"/>
          <p:cNvSpPr>
            <a:spLocks noEditPoints="1"/>
          </p:cNvSpPr>
          <p:nvPr/>
        </p:nvSpPr>
        <p:spPr bwMode="auto">
          <a:xfrm>
            <a:off x="1162484" y="4267197"/>
            <a:ext cx="771525" cy="477838"/>
          </a:xfrm>
          <a:custGeom>
            <a:avLst/>
            <a:gdLst>
              <a:gd name="T0" fmla="*/ 486 w 486"/>
              <a:gd name="T1" fmla="*/ 301 h 301"/>
              <a:gd name="T2" fmla="*/ 486 w 486"/>
              <a:gd name="T3" fmla="*/ 301 h 301"/>
              <a:gd name="T4" fmla="*/ 486 w 486"/>
              <a:gd name="T5" fmla="*/ 301 h 301"/>
              <a:gd name="T6" fmla="*/ 486 w 486"/>
              <a:gd name="T7" fmla="*/ 301 h 301"/>
              <a:gd name="T8" fmla="*/ 374 w 486"/>
              <a:gd name="T9" fmla="*/ 230 h 301"/>
              <a:gd name="T10" fmla="*/ 372 w 486"/>
              <a:gd name="T11" fmla="*/ 232 h 301"/>
              <a:gd name="T12" fmla="*/ 478 w 486"/>
              <a:gd name="T13" fmla="*/ 299 h 301"/>
              <a:gd name="T14" fmla="*/ 483 w 486"/>
              <a:gd name="T15" fmla="*/ 299 h 301"/>
              <a:gd name="T16" fmla="*/ 483 w 486"/>
              <a:gd name="T17" fmla="*/ 296 h 301"/>
              <a:gd name="T18" fmla="*/ 374 w 486"/>
              <a:gd name="T19" fmla="*/ 230 h 301"/>
              <a:gd name="T20" fmla="*/ 351 w 486"/>
              <a:gd name="T21" fmla="*/ 216 h 301"/>
              <a:gd name="T22" fmla="*/ 348 w 486"/>
              <a:gd name="T23" fmla="*/ 216 h 301"/>
              <a:gd name="T24" fmla="*/ 369 w 486"/>
              <a:gd name="T25" fmla="*/ 230 h 301"/>
              <a:gd name="T26" fmla="*/ 372 w 486"/>
              <a:gd name="T27" fmla="*/ 228 h 301"/>
              <a:gd name="T28" fmla="*/ 351 w 486"/>
              <a:gd name="T29" fmla="*/ 216 h 301"/>
              <a:gd name="T30" fmla="*/ 341 w 486"/>
              <a:gd name="T31" fmla="*/ 211 h 301"/>
              <a:gd name="T32" fmla="*/ 341 w 486"/>
              <a:gd name="T33" fmla="*/ 213 h 301"/>
              <a:gd name="T34" fmla="*/ 346 w 486"/>
              <a:gd name="T35" fmla="*/ 216 h 301"/>
              <a:gd name="T36" fmla="*/ 348 w 486"/>
              <a:gd name="T37" fmla="*/ 213 h 301"/>
              <a:gd name="T38" fmla="*/ 341 w 486"/>
              <a:gd name="T39" fmla="*/ 211 h 301"/>
              <a:gd name="T40" fmla="*/ 0 w 486"/>
              <a:gd name="T41" fmla="*/ 0 h 301"/>
              <a:gd name="T42" fmla="*/ 0 w 486"/>
              <a:gd name="T43" fmla="*/ 3 h 301"/>
              <a:gd name="T44" fmla="*/ 339 w 486"/>
              <a:gd name="T45" fmla="*/ 211 h 301"/>
              <a:gd name="T46" fmla="*/ 339 w 486"/>
              <a:gd name="T47" fmla="*/ 209 h 301"/>
              <a:gd name="T48" fmla="*/ 9 w 486"/>
              <a:gd name="T49" fmla="*/ 5 h 301"/>
              <a:gd name="T50" fmla="*/ 0 w 486"/>
              <a:gd name="T51" fmla="*/ 3 h 301"/>
              <a:gd name="T52" fmla="*/ 0 w 486"/>
              <a:gd name="T53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86" h="301">
                <a:moveTo>
                  <a:pt x="486" y="301"/>
                </a:moveTo>
                <a:lnTo>
                  <a:pt x="486" y="301"/>
                </a:lnTo>
                <a:lnTo>
                  <a:pt x="486" y="301"/>
                </a:lnTo>
                <a:lnTo>
                  <a:pt x="486" y="301"/>
                </a:lnTo>
                <a:moveTo>
                  <a:pt x="374" y="230"/>
                </a:moveTo>
                <a:lnTo>
                  <a:pt x="372" y="232"/>
                </a:lnTo>
                <a:lnTo>
                  <a:pt x="478" y="299"/>
                </a:lnTo>
                <a:lnTo>
                  <a:pt x="483" y="299"/>
                </a:lnTo>
                <a:lnTo>
                  <a:pt x="483" y="296"/>
                </a:lnTo>
                <a:lnTo>
                  <a:pt x="374" y="230"/>
                </a:lnTo>
                <a:moveTo>
                  <a:pt x="351" y="216"/>
                </a:moveTo>
                <a:lnTo>
                  <a:pt x="348" y="216"/>
                </a:lnTo>
                <a:lnTo>
                  <a:pt x="369" y="230"/>
                </a:lnTo>
                <a:lnTo>
                  <a:pt x="372" y="228"/>
                </a:lnTo>
                <a:lnTo>
                  <a:pt x="351" y="216"/>
                </a:lnTo>
                <a:moveTo>
                  <a:pt x="341" y="211"/>
                </a:moveTo>
                <a:lnTo>
                  <a:pt x="341" y="213"/>
                </a:lnTo>
                <a:lnTo>
                  <a:pt x="346" y="216"/>
                </a:lnTo>
                <a:lnTo>
                  <a:pt x="348" y="213"/>
                </a:lnTo>
                <a:lnTo>
                  <a:pt x="341" y="211"/>
                </a:lnTo>
                <a:moveTo>
                  <a:pt x="0" y="0"/>
                </a:moveTo>
                <a:lnTo>
                  <a:pt x="0" y="3"/>
                </a:lnTo>
                <a:lnTo>
                  <a:pt x="339" y="211"/>
                </a:lnTo>
                <a:lnTo>
                  <a:pt x="339" y="209"/>
                </a:lnTo>
                <a:lnTo>
                  <a:pt x="9" y="5"/>
                </a:lnTo>
                <a:lnTo>
                  <a:pt x="0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183"/>
          <p:cNvSpPr/>
          <p:nvPr/>
        </p:nvSpPr>
        <p:spPr bwMode="auto">
          <a:xfrm>
            <a:off x="1624446" y="4689472"/>
            <a:ext cx="309562" cy="55563"/>
          </a:xfrm>
          <a:custGeom>
            <a:avLst/>
            <a:gdLst>
              <a:gd name="T0" fmla="*/ 5 w 195"/>
              <a:gd name="T1" fmla="*/ 0 h 35"/>
              <a:gd name="T2" fmla="*/ 3 w 195"/>
              <a:gd name="T3" fmla="*/ 2 h 35"/>
              <a:gd name="T4" fmla="*/ 0 w 195"/>
              <a:gd name="T5" fmla="*/ 0 h 35"/>
              <a:gd name="T6" fmla="*/ 0 w 195"/>
              <a:gd name="T7" fmla="*/ 2 h 35"/>
              <a:gd name="T8" fmla="*/ 195 w 195"/>
              <a:gd name="T9" fmla="*/ 35 h 35"/>
              <a:gd name="T10" fmla="*/ 195 w 195"/>
              <a:gd name="T11" fmla="*/ 35 h 35"/>
              <a:gd name="T12" fmla="*/ 195 w 195"/>
              <a:gd name="T13" fmla="*/ 35 h 35"/>
              <a:gd name="T14" fmla="*/ 187 w 195"/>
              <a:gd name="T15" fmla="*/ 33 h 35"/>
              <a:gd name="T16" fmla="*/ 5 w 195"/>
              <a:gd name="T1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5" h="35">
                <a:moveTo>
                  <a:pt x="5" y="0"/>
                </a:moveTo>
                <a:lnTo>
                  <a:pt x="3" y="2"/>
                </a:lnTo>
                <a:lnTo>
                  <a:pt x="0" y="0"/>
                </a:lnTo>
                <a:lnTo>
                  <a:pt x="0" y="2"/>
                </a:lnTo>
                <a:lnTo>
                  <a:pt x="195" y="35"/>
                </a:lnTo>
                <a:lnTo>
                  <a:pt x="195" y="35"/>
                </a:lnTo>
                <a:lnTo>
                  <a:pt x="195" y="35"/>
                </a:lnTo>
                <a:lnTo>
                  <a:pt x="187" y="33"/>
                </a:lnTo>
                <a:lnTo>
                  <a:pt x="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184"/>
          <p:cNvSpPr/>
          <p:nvPr/>
        </p:nvSpPr>
        <p:spPr bwMode="auto">
          <a:xfrm>
            <a:off x="1624446" y="4689472"/>
            <a:ext cx="309562" cy="55563"/>
          </a:xfrm>
          <a:custGeom>
            <a:avLst/>
            <a:gdLst>
              <a:gd name="T0" fmla="*/ 5 w 195"/>
              <a:gd name="T1" fmla="*/ 0 h 35"/>
              <a:gd name="T2" fmla="*/ 3 w 195"/>
              <a:gd name="T3" fmla="*/ 2 h 35"/>
              <a:gd name="T4" fmla="*/ 0 w 195"/>
              <a:gd name="T5" fmla="*/ 0 h 35"/>
              <a:gd name="T6" fmla="*/ 0 w 195"/>
              <a:gd name="T7" fmla="*/ 2 h 35"/>
              <a:gd name="T8" fmla="*/ 195 w 195"/>
              <a:gd name="T9" fmla="*/ 35 h 35"/>
              <a:gd name="T10" fmla="*/ 195 w 195"/>
              <a:gd name="T11" fmla="*/ 35 h 35"/>
              <a:gd name="T12" fmla="*/ 195 w 195"/>
              <a:gd name="T13" fmla="*/ 35 h 35"/>
              <a:gd name="T14" fmla="*/ 187 w 195"/>
              <a:gd name="T15" fmla="*/ 33 h 35"/>
              <a:gd name="T16" fmla="*/ 5 w 195"/>
              <a:gd name="T1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5" h="35">
                <a:moveTo>
                  <a:pt x="5" y="0"/>
                </a:moveTo>
                <a:lnTo>
                  <a:pt x="3" y="2"/>
                </a:lnTo>
                <a:lnTo>
                  <a:pt x="0" y="0"/>
                </a:lnTo>
                <a:lnTo>
                  <a:pt x="0" y="2"/>
                </a:lnTo>
                <a:lnTo>
                  <a:pt x="195" y="35"/>
                </a:lnTo>
                <a:lnTo>
                  <a:pt x="195" y="35"/>
                </a:lnTo>
                <a:lnTo>
                  <a:pt x="195" y="35"/>
                </a:lnTo>
                <a:lnTo>
                  <a:pt x="187" y="3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465"/>
          <p:cNvSpPr>
            <a:spLocks noEditPoints="1"/>
          </p:cNvSpPr>
          <p:nvPr/>
        </p:nvSpPr>
        <p:spPr bwMode="auto">
          <a:xfrm>
            <a:off x="1170421" y="2754309"/>
            <a:ext cx="781050" cy="1504950"/>
          </a:xfrm>
          <a:custGeom>
            <a:avLst/>
            <a:gdLst>
              <a:gd name="T0" fmla="*/ 466 w 492"/>
              <a:gd name="T1" fmla="*/ 894 h 948"/>
              <a:gd name="T2" fmla="*/ 464 w 492"/>
              <a:gd name="T3" fmla="*/ 894 h 948"/>
              <a:gd name="T4" fmla="*/ 492 w 492"/>
              <a:gd name="T5" fmla="*/ 948 h 948"/>
              <a:gd name="T6" fmla="*/ 492 w 492"/>
              <a:gd name="T7" fmla="*/ 944 h 948"/>
              <a:gd name="T8" fmla="*/ 466 w 492"/>
              <a:gd name="T9" fmla="*/ 894 h 948"/>
              <a:gd name="T10" fmla="*/ 400 w 492"/>
              <a:gd name="T11" fmla="*/ 768 h 948"/>
              <a:gd name="T12" fmla="*/ 398 w 492"/>
              <a:gd name="T13" fmla="*/ 768 h 948"/>
              <a:gd name="T14" fmla="*/ 462 w 492"/>
              <a:gd name="T15" fmla="*/ 892 h 948"/>
              <a:gd name="T16" fmla="*/ 464 w 492"/>
              <a:gd name="T17" fmla="*/ 892 h 948"/>
              <a:gd name="T18" fmla="*/ 400 w 492"/>
              <a:gd name="T19" fmla="*/ 768 h 948"/>
              <a:gd name="T20" fmla="*/ 0 w 492"/>
              <a:gd name="T21" fmla="*/ 0 h 948"/>
              <a:gd name="T22" fmla="*/ 7 w 492"/>
              <a:gd name="T23" fmla="*/ 15 h 948"/>
              <a:gd name="T24" fmla="*/ 398 w 492"/>
              <a:gd name="T25" fmla="*/ 766 h 948"/>
              <a:gd name="T26" fmla="*/ 400 w 492"/>
              <a:gd name="T27" fmla="*/ 764 h 948"/>
              <a:gd name="T28" fmla="*/ 4 w 492"/>
              <a:gd name="T29" fmla="*/ 5 h 948"/>
              <a:gd name="T30" fmla="*/ 0 w 492"/>
              <a:gd name="T31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92" h="948">
                <a:moveTo>
                  <a:pt x="466" y="894"/>
                </a:moveTo>
                <a:lnTo>
                  <a:pt x="464" y="894"/>
                </a:lnTo>
                <a:lnTo>
                  <a:pt x="492" y="948"/>
                </a:lnTo>
                <a:lnTo>
                  <a:pt x="492" y="944"/>
                </a:lnTo>
                <a:lnTo>
                  <a:pt x="466" y="894"/>
                </a:lnTo>
                <a:close/>
                <a:moveTo>
                  <a:pt x="400" y="768"/>
                </a:moveTo>
                <a:lnTo>
                  <a:pt x="398" y="768"/>
                </a:lnTo>
                <a:lnTo>
                  <a:pt x="462" y="892"/>
                </a:lnTo>
                <a:lnTo>
                  <a:pt x="464" y="892"/>
                </a:lnTo>
                <a:lnTo>
                  <a:pt x="400" y="768"/>
                </a:lnTo>
                <a:close/>
                <a:moveTo>
                  <a:pt x="0" y="0"/>
                </a:moveTo>
                <a:lnTo>
                  <a:pt x="7" y="15"/>
                </a:lnTo>
                <a:lnTo>
                  <a:pt x="398" y="766"/>
                </a:lnTo>
                <a:lnTo>
                  <a:pt x="400" y="764"/>
                </a:lnTo>
                <a:lnTo>
                  <a:pt x="4" y="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466"/>
          <p:cNvSpPr>
            <a:spLocks noEditPoints="1"/>
          </p:cNvSpPr>
          <p:nvPr/>
        </p:nvSpPr>
        <p:spPr bwMode="auto">
          <a:xfrm>
            <a:off x="1170421" y="2754309"/>
            <a:ext cx="781050" cy="1504950"/>
          </a:xfrm>
          <a:custGeom>
            <a:avLst/>
            <a:gdLst>
              <a:gd name="T0" fmla="*/ 466 w 492"/>
              <a:gd name="T1" fmla="*/ 894 h 948"/>
              <a:gd name="T2" fmla="*/ 464 w 492"/>
              <a:gd name="T3" fmla="*/ 894 h 948"/>
              <a:gd name="T4" fmla="*/ 492 w 492"/>
              <a:gd name="T5" fmla="*/ 948 h 948"/>
              <a:gd name="T6" fmla="*/ 492 w 492"/>
              <a:gd name="T7" fmla="*/ 944 h 948"/>
              <a:gd name="T8" fmla="*/ 466 w 492"/>
              <a:gd name="T9" fmla="*/ 894 h 948"/>
              <a:gd name="T10" fmla="*/ 400 w 492"/>
              <a:gd name="T11" fmla="*/ 768 h 948"/>
              <a:gd name="T12" fmla="*/ 398 w 492"/>
              <a:gd name="T13" fmla="*/ 768 h 948"/>
              <a:gd name="T14" fmla="*/ 462 w 492"/>
              <a:gd name="T15" fmla="*/ 892 h 948"/>
              <a:gd name="T16" fmla="*/ 464 w 492"/>
              <a:gd name="T17" fmla="*/ 892 h 948"/>
              <a:gd name="T18" fmla="*/ 400 w 492"/>
              <a:gd name="T19" fmla="*/ 768 h 948"/>
              <a:gd name="T20" fmla="*/ 0 w 492"/>
              <a:gd name="T21" fmla="*/ 0 h 948"/>
              <a:gd name="T22" fmla="*/ 7 w 492"/>
              <a:gd name="T23" fmla="*/ 15 h 948"/>
              <a:gd name="T24" fmla="*/ 398 w 492"/>
              <a:gd name="T25" fmla="*/ 766 h 948"/>
              <a:gd name="T26" fmla="*/ 400 w 492"/>
              <a:gd name="T27" fmla="*/ 764 h 948"/>
              <a:gd name="T28" fmla="*/ 4 w 492"/>
              <a:gd name="T29" fmla="*/ 5 h 948"/>
              <a:gd name="T30" fmla="*/ 0 w 492"/>
              <a:gd name="T31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92" h="948">
                <a:moveTo>
                  <a:pt x="466" y="894"/>
                </a:moveTo>
                <a:lnTo>
                  <a:pt x="464" y="894"/>
                </a:lnTo>
                <a:lnTo>
                  <a:pt x="492" y="948"/>
                </a:lnTo>
                <a:lnTo>
                  <a:pt x="492" y="944"/>
                </a:lnTo>
                <a:lnTo>
                  <a:pt x="466" y="894"/>
                </a:lnTo>
                <a:moveTo>
                  <a:pt x="400" y="768"/>
                </a:moveTo>
                <a:lnTo>
                  <a:pt x="398" y="768"/>
                </a:lnTo>
                <a:lnTo>
                  <a:pt x="462" y="892"/>
                </a:lnTo>
                <a:lnTo>
                  <a:pt x="464" y="892"/>
                </a:lnTo>
                <a:lnTo>
                  <a:pt x="400" y="768"/>
                </a:lnTo>
                <a:moveTo>
                  <a:pt x="0" y="0"/>
                </a:moveTo>
                <a:lnTo>
                  <a:pt x="7" y="15"/>
                </a:lnTo>
                <a:lnTo>
                  <a:pt x="398" y="766"/>
                </a:lnTo>
                <a:lnTo>
                  <a:pt x="400" y="764"/>
                </a:lnTo>
                <a:lnTo>
                  <a:pt x="4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467"/>
          <p:cNvSpPr/>
          <p:nvPr/>
        </p:nvSpPr>
        <p:spPr bwMode="auto">
          <a:xfrm>
            <a:off x="1162484" y="2740021"/>
            <a:ext cx="19050" cy="38100"/>
          </a:xfrm>
          <a:custGeom>
            <a:avLst/>
            <a:gdLst>
              <a:gd name="T0" fmla="*/ 0 w 12"/>
              <a:gd name="T1" fmla="*/ 0 h 24"/>
              <a:gd name="T2" fmla="*/ 0 w 12"/>
              <a:gd name="T3" fmla="*/ 0 h 24"/>
              <a:gd name="T4" fmla="*/ 12 w 12"/>
              <a:gd name="T5" fmla="*/ 24 h 24"/>
              <a:gd name="T6" fmla="*/ 5 w 12"/>
              <a:gd name="T7" fmla="*/ 9 h 24"/>
              <a:gd name="T8" fmla="*/ 0 w 12"/>
              <a:gd name="T9" fmla="*/ 2 h 24"/>
              <a:gd name="T10" fmla="*/ 0 w 12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24">
                <a:moveTo>
                  <a:pt x="0" y="0"/>
                </a:moveTo>
                <a:lnTo>
                  <a:pt x="0" y="0"/>
                </a:lnTo>
                <a:lnTo>
                  <a:pt x="12" y="24"/>
                </a:lnTo>
                <a:lnTo>
                  <a:pt x="5" y="9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Freeform 468"/>
          <p:cNvSpPr/>
          <p:nvPr/>
        </p:nvSpPr>
        <p:spPr bwMode="auto">
          <a:xfrm>
            <a:off x="1162484" y="2740021"/>
            <a:ext cx="19050" cy="38100"/>
          </a:xfrm>
          <a:custGeom>
            <a:avLst/>
            <a:gdLst>
              <a:gd name="T0" fmla="*/ 0 w 12"/>
              <a:gd name="T1" fmla="*/ 0 h 24"/>
              <a:gd name="T2" fmla="*/ 0 w 12"/>
              <a:gd name="T3" fmla="*/ 0 h 24"/>
              <a:gd name="T4" fmla="*/ 12 w 12"/>
              <a:gd name="T5" fmla="*/ 24 h 24"/>
              <a:gd name="T6" fmla="*/ 5 w 12"/>
              <a:gd name="T7" fmla="*/ 9 h 24"/>
              <a:gd name="T8" fmla="*/ 0 w 12"/>
              <a:gd name="T9" fmla="*/ 2 h 24"/>
              <a:gd name="T10" fmla="*/ 0 w 12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24">
                <a:moveTo>
                  <a:pt x="0" y="0"/>
                </a:moveTo>
                <a:lnTo>
                  <a:pt x="0" y="0"/>
                </a:lnTo>
                <a:lnTo>
                  <a:pt x="12" y="24"/>
                </a:lnTo>
                <a:lnTo>
                  <a:pt x="5" y="9"/>
                </a:lnTo>
                <a:lnTo>
                  <a:pt x="0" y="2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Freeform 491"/>
          <p:cNvSpPr>
            <a:spLocks noEditPoints="1"/>
          </p:cNvSpPr>
          <p:nvPr/>
        </p:nvSpPr>
        <p:spPr bwMode="auto">
          <a:xfrm>
            <a:off x="1162484" y="4267196"/>
            <a:ext cx="782637" cy="195263"/>
          </a:xfrm>
          <a:custGeom>
            <a:avLst/>
            <a:gdLst>
              <a:gd name="T0" fmla="*/ 462 w 493"/>
              <a:gd name="T1" fmla="*/ 114 h 123"/>
              <a:gd name="T2" fmla="*/ 460 w 493"/>
              <a:gd name="T3" fmla="*/ 116 h 123"/>
              <a:gd name="T4" fmla="*/ 493 w 493"/>
              <a:gd name="T5" fmla="*/ 123 h 123"/>
              <a:gd name="T6" fmla="*/ 493 w 493"/>
              <a:gd name="T7" fmla="*/ 121 h 123"/>
              <a:gd name="T8" fmla="*/ 462 w 493"/>
              <a:gd name="T9" fmla="*/ 114 h 123"/>
              <a:gd name="T10" fmla="*/ 433 w 493"/>
              <a:gd name="T11" fmla="*/ 104 h 123"/>
              <a:gd name="T12" fmla="*/ 431 w 493"/>
              <a:gd name="T13" fmla="*/ 109 h 123"/>
              <a:gd name="T14" fmla="*/ 457 w 493"/>
              <a:gd name="T15" fmla="*/ 114 h 123"/>
              <a:gd name="T16" fmla="*/ 460 w 493"/>
              <a:gd name="T17" fmla="*/ 112 h 123"/>
              <a:gd name="T18" fmla="*/ 433 w 493"/>
              <a:gd name="T19" fmla="*/ 104 h 123"/>
              <a:gd name="T20" fmla="*/ 410 w 493"/>
              <a:gd name="T21" fmla="*/ 100 h 123"/>
              <a:gd name="T22" fmla="*/ 412 w 493"/>
              <a:gd name="T23" fmla="*/ 104 h 123"/>
              <a:gd name="T24" fmla="*/ 426 w 493"/>
              <a:gd name="T25" fmla="*/ 107 h 123"/>
              <a:gd name="T26" fmla="*/ 429 w 493"/>
              <a:gd name="T27" fmla="*/ 104 h 123"/>
              <a:gd name="T28" fmla="*/ 410 w 493"/>
              <a:gd name="T29" fmla="*/ 100 h 123"/>
              <a:gd name="T30" fmla="*/ 9 w 493"/>
              <a:gd name="T31" fmla="*/ 0 h 123"/>
              <a:gd name="T32" fmla="*/ 5 w 493"/>
              <a:gd name="T33" fmla="*/ 3 h 123"/>
              <a:gd name="T34" fmla="*/ 9 w 493"/>
              <a:gd name="T35" fmla="*/ 5 h 123"/>
              <a:gd name="T36" fmla="*/ 407 w 493"/>
              <a:gd name="T37" fmla="*/ 102 h 123"/>
              <a:gd name="T38" fmla="*/ 407 w 493"/>
              <a:gd name="T39" fmla="*/ 100 h 123"/>
              <a:gd name="T40" fmla="*/ 9 w 493"/>
              <a:gd name="T41" fmla="*/ 0 h 123"/>
              <a:gd name="T42" fmla="*/ 0 w 493"/>
              <a:gd name="T43" fmla="*/ 0 h 123"/>
              <a:gd name="T44" fmla="*/ 0 w 493"/>
              <a:gd name="T45" fmla="*/ 0 h 123"/>
              <a:gd name="T46" fmla="*/ 0 w 493"/>
              <a:gd name="T47" fmla="*/ 0 h 123"/>
              <a:gd name="T48" fmla="*/ 0 w 493"/>
              <a:gd name="T4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93" h="123">
                <a:moveTo>
                  <a:pt x="462" y="114"/>
                </a:moveTo>
                <a:lnTo>
                  <a:pt x="460" y="116"/>
                </a:lnTo>
                <a:lnTo>
                  <a:pt x="493" y="123"/>
                </a:lnTo>
                <a:lnTo>
                  <a:pt x="493" y="121"/>
                </a:lnTo>
                <a:lnTo>
                  <a:pt x="462" y="114"/>
                </a:lnTo>
                <a:close/>
                <a:moveTo>
                  <a:pt x="433" y="104"/>
                </a:moveTo>
                <a:lnTo>
                  <a:pt x="431" y="109"/>
                </a:lnTo>
                <a:lnTo>
                  <a:pt x="457" y="114"/>
                </a:lnTo>
                <a:lnTo>
                  <a:pt x="460" y="112"/>
                </a:lnTo>
                <a:lnTo>
                  <a:pt x="433" y="104"/>
                </a:lnTo>
                <a:close/>
                <a:moveTo>
                  <a:pt x="410" y="100"/>
                </a:moveTo>
                <a:lnTo>
                  <a:pt x="412" y="104"/>
                </a:lnTo>
                <a:lnTo>
                  <a:pt x="426" y="107"/>
                </a:lnTo>
                <a:lnTo>
                  <a:pt x="429" y="104"/>
                </a:lnTo>
                <a:lnTo>
                  <a:pt x="410" y="100"/>
                </a:lnTo>
                <a:close/>
                <a:moveTo>
                  <a:pt x="9" y="0"/>
                </a:moveTo>
                <a:lnTo>
                  <a:pt x="5" y="3"/>
                </a:lnTo>
                <a:lnTo>
                  <a:pt x="9" y="5"/>
                </a:lnTo>
                <a:lnTo>
                  <a:pt x="407" y="102"/>
                </a:lnTo>
                <a:lnTo>
                  <a:pt x="407" y="100"/>
                </a:lnTo>
                <a:lnTo>
                  <a:pt x="9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reeform 492"/>
          <p:cNvSpPr>
            <a:spLocks noEditPoints="1"/>
          </p:cNvSpPr>
          <p:nvPr/>
        </p:nvSpPr>
        <p:spPr bwMode="auto">
          <a:xfrm>
            <a:off x="1162484" y="4267196"/>
            <a:ext cx="782637" cy="195263"/>
          </a:xfrm>
          <a:custGeom>
            <a:avLst/>
            <a:gdLst>
              <a:gd name="T0" fmla="*/ 462 w 493"/>
              <a:gd name="T1" fmla="*/ 114 h 123"/>
              <a:gd name="T2" fmla="*/ 460 w 493"/>
              <a:gd name="T3" fmla="*/ 116 h 123"/>
              <a:gd name="T4" fmla="*/ 493 w 493"/>
              <a:gd name="T5" fmla="*/ 123 h 123"/>
              <a:gd name="T6" fmla="*/ 493 w 493"/>
              <a:gd name="T7" fmla="*/ 121 h 123"/>
              <a:gd name="T8" fmla="*/ 462 w 493"/>
              <a:gd name="T9" fmla="*/ 114 h 123"/>
              <a:gd name="T10" fmla="*/ 433 w 493"/>
              <a:gd name="T11" fmla="*/ 104 h 123"/>
              <a:gd name="T12" fmla="*/ 431 w 493"/>
              <a:gd name="T13" fmla="*/ 109 h 123"/>
              <a:gd name="T14" fmla="*/ 457 w 493"/>
              <a:gd name="T15" fmla="*/ 114 h 123"/>
              <a:gd name="T16" fmla="*/ 460 w 493"/>
              <a:gd name="T17" fmla="*/ 112 h 123"/>
              <a:gd name="T18" fmla="*/ 433 w 493"/>
              <a:gd name="T19" fmla="*/ 104 h 123"/>
              <a:gd name="T20" fmla="*/ 410 w 493"/>
              <a:gd name="T21" fmla="*/ 100 h 123"/>
              <a:gd name="T22" fmla="*/ 412 w 493"/>
              <a:gd name="T23" fmla="*/ 104 h 123"/>
              <a:gd name="T24" fmla="*/ 426 w 493"/>
              <a:gd name="T25" fmla="*/ 107 h 123"/>
              <a:gd name="T26" fmla="*/ 429 w 493"/>
              <a:gd name="T27" fmla="*/ 104 h 123"/>
              <a:gd name="T28" fmla="*/ 410 w 493"/>
              <a:gd name="T29" fmla="*/ 100 h 123"/>
              <a:gd name="T30" fmla="*/ 9 w 493"/>
              <a:gd name="T31" fmla="*/ 0 h 123"/>
              <a:gd name="T32" fmla="*/ 5 w 493"/>
              <a:gd name="T33" fmla="*/ 3 h 123"/>
              <a:gd name="T34" fmla="*/ 9 w 493"/>
              <a:gd name="T35" fmla="*/ 5 h 123"/>
              <a:gd name="T36" fmla="*/ 407 w 493"/>
              <a:gd name="T37" fmla="*/ 102 h 123"/>
              <a:gd name="T38" fmla="*/ 407 w 493"/>
              <a:gd name="T39" fmla="*/ 100 h 123"/>
              <a:gd name="T40" fmla="*/ 9 w 493"/>
              <a:gd name="T41" fmla="*/ 0 h 123"/>
              <a:gd name="T42" fmla="*/ 0 w 493"/>
              <a:gd name="T43" fmla="*/ 0 h 123"/>
              <a:gd name="T44" fmla="*/ 0 w 493"/>
              <a:gd name="T45" fmla="*/ 0 h 123"/>
              <a:gd name="T46" fmla="*/ 0 w 493"/>
              <a:gd name="T47" fmla="*/ 0 h 123"/>
              <a:gd name="T48" fmla="*/ 0 w 493"/>
              <a:gd name="T4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93" h="123">
                <a:moveTo>
                  <a:pt x="462" y="114"/>
                </a:moveTo>
                <a:lnTo>
                  <a:pt x="460" y="116"/>
                </a:lnTo>
                <a:lnTo>
                  <a:pt x="493" y="123"/>
                </a:lnTo>
                <a:lnTo>
                  <a:pt x="493" y="121"/>
                </a:lnTo>
                <a:lnTo>
                  <a:pt x="462" y="114"/>
                </a:lnTo>
                <a:moveTo>
                  <a:pt x="433" y="104"/>
                </a:moveTo>
                <a:lnTo>
                  <a:pt x="431" y="109"/>
                </a:lnTo>
                <a:lnTo>
                  <a:pt x="457" y="114"/>
                </a:lnTo>
                <a:lnTo>
                  <a:pt x="460" y="112"/>
                </a:lnTo>
                <a:lnTo>
                  <a:pt x="433" y="104"/>
                </a:lnTo>
                <a:moveTo>
                  <a:pt x="410" y="100"/>
                </a:moveTo>
                <a:lnTo>
                  <a:pt x="412" y="104"/>
                </a:lnTo>
                <a:lnTo>
                  <a:pt x="426" y="107"/>
                </a:lnTo>
                <a:lnTo>
                  <a:pt x="429" y="104"/>
                </a:lnTo>
                <a:lnTo>
                  <a:pt x="410" y="100"/>
                </a:lnTo>
                <a:moveTo>
                  <a:pt x="9" y="0"/>
                </a:moveTo>
                <a:lnTo>
                  <a:pt x="5" y="3"/>
                </a:lnTo>
                <a:lnTo>
                  <a:pt x="9" y="5"/>
                </a:lnTo>
                <a:lnTo>
                  <a:pt x="407" y="102"/>
                </a:lnTo>
                <a:lnTo>
                  <a:pt x="407" y="100"/>
                </a:lnTo>
                <a:lnTo>
                  <a:pt x="9" y="0"/>
                </a:lnTo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495"/>
          <p:cNvSpPr/>
          <p:nvPr/>
        </p:nvSpPr>
        <p:spPr bwMode="auto">
          <a:xfrm>
            <a:off x="1162484" y="4267196"/>
            <a:ext cx="14287" cy="7938"/>
          </a:xfrm>
          <a:custGeom>
            <a:avLst/>
            <a:gdLst>
              <a:gd name="T0" fmla="*/ 0 w 9"/>
              <a:gd name="T1" fmla="*/ 0 h 5"/>
              <a:gd name="T2" fmla="*/ 0 w 9"/>
              <a:gd name="T3" fmla="*/ 0 h 5"/>
              <a:gd name="T4" fmla="*/ 0 w 9"/>
              <a:gd name="T5" fmla="*/ 3 h 5"/>
              <a:gd name="T6" fmla="*/ 9 w 9"/>
              <a:gd name="T7" fmla="*/ 5 h 5"/>
              <a:gd name="T8" fmla="*/ 5 w 9"/>
              <a:gd name="T9" fmla="*/ 3 h 5"/>
              <a:gd name="T10" fmla="*/ 0 w 9"/>
              <a:gd name="T11" fmla="*/ 3 h 5"/>
              <a:gd name="T12" fmla="*/ 0 w 9"/>
              <a:gd name="T13" fmla="*/ 0 h 5"/>
              <a:gd name="T14" fmla="*/ 0 w 9"/>
              <a:gd name="T1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5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9" y="5"/>
                </a:lnTo>
                <a:lnTo>
                  <a:pt x="5" y="3"/>
                </a:lnTo>
                <a:lnTo>
                  <a:pt x="0" y="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6" name="Freeform 496"/>
          <p:cNvSpPr/>
          <p:nvPr/>
        </p:nvSpPr>
        <p:spPr bwMode="auto">
          <a:xfrm>
            <a:off x="1162484" y="4267196"/>
            <a:ext cx="14287" cy="7938"/>
          </a:xfrm>
          <a:custGeom>
            <a:avLst/>
            <a:gdLst>
              <a:gd name="T0" fmla="*/ 0 w 9"/>
              <a:gd name="T1" fmla="*/ 0 h 5"/>
              <a:gd name="T2" fmla="*/ 0 w 9"/>
              <a:gd name="T3" fmla="*/ 0 h 5"/>
              <a:gd name="T4" fmla="*/ 0 w 9"/>
              <a:gd name="T5" fmla="*/ 3 h 5"/>
              <a:gd name="T6" fmla="*/ 9 w 9"/>
              <a:gd name="T7" fmla="*/ 5 h 5"/>
              <a:gd name="T8" fmla="*/ 5 w 9"/>
              <a:gd name="T9" fmla="*/ 3 h 5"/>
              <a:gd name="T10" fmla="*/ 0 w 9"/>
              <a:gd name="T11" fmla="*/ 3 h 5"/>
              <a:gd name="T12" fmla="*/ 0 w 9"/>
              <a:gd name="T13" fmla="*/ 0 h 5"/>
              <a:gd name="T14" fmla="*/ 0 w 9"/>
              <a:gd name="T1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5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9" y="5"/>
                </a:lnTo>
                <a:lnTo>
                  <a:pt x="5" y="3"/>
                </a:lnTo>
                <a:lnTo>
                  <a:pt x="0" y="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Freeform 906"/>
          <p:cNvSpPr>
            <a:spLocks noEditPoints="1"/>
          </p:cNvSpPr>
          <p:nvPr/>
        </p:nvSpPr>
        <p:spPr bwMode="auto">
          <a:xfrm>
            <a:off x="1624446" y="4497384"/>
            <a:ext cx="428625" cy="192088"/>
          </a:xfrm>
          <a:custGeom>
            <a:avLst/>
            <a:gdLst>
              <a:gd name="T0" fmla="*/ 0 w 270"/>
              <a:gd name="T1" fmla="*/ 121 h 121"/>
              <a:gd name="T2" fmla="*/ 0 w 270"/>
              <a:gd name="T3" fmla="*/ 121 h 121"/>
              <a:gd name="T4" fmla="*/ 0 w 270"/>
              <a:gd name="T5" fmla="*/ 121 h 121"/>
              <a:gd name="T6" fmla="*/ 0 w 270"/>
              <a:gd name="T7" fmla="*/ 121 h 121"/>
              <a:gd name="T8" fmla="*/ 78 w 270"/>
              <a:gd name="T9" fmla="*/ 85 h 121"/>
              <a:gd name="T10" fmla="*/ 7 w 270"/>
              <a:gd name="T11" fmla="*/ 116 h 121"/>
              <a:gd name="T12" fmla="*/ 5 w 270"/>
              <a:gd name="T13" fmla="*/ 121 h 121"/>
              <a:gd name="T14" fmla="*/ 5 w 270"/>
              <a:gd name="T15" fmla="*/ 121 h 121"/>
              <a:gd name="T16" fmla="*/ 81 w 270"/>
              <a:gd name="T17" fmla="*/ 87 h 121"/>
              <a:gd name="T18" fmla="*/ 78 w 270"/>
              <a:gd name="T19" fmla="*/ 85 h 121"/>
              <a:gd name="T20" fmla="*/ 154 w 270"/>
              <a:gd name="T21" fmla="*/ 52 h 121"/>
              <a:gd name="T22" fmla="*/ 81 w 270"/>
              <a:gd name="T23" fmla="*/ 83 h 121"/>
              <a:gd name="T24" fmla="*/ 83 w 270"/>
              <a:gd name="T25" fmla="*/ 85 h 121"/>
              <a:gd name="T26" fmla="*/ 154 w 270"/>
              <a:gd name="T27" fmla="*/ 54 h 121"/>
              <a:gd name="T28" fmla="*/ 154 w 270"/>
              <a:gd name="T29" fmla="*/ 52 h 121"/>
              <a:gd name="T30" fmla="*/ 199 w 270"/>
              <a:gd name="T31" fmla="*/ 33 h 121"/>
              <a:gd name="T32" fmla="*/ 157 w 270"/>
              <a:gd name="T33" fmla="*/ 52 h 121"/>
              <a:gd name="T34" fmla="*/ 157 w 270"/>
              <a:gd name="T35" fmla="*/ 54 h 121"/>
              <a:gd name="T36" fmla="*/ 199 w 270"/>
              <a:gd name="T37" fmla="*/ 35 h 121"/>
              <a:gd name="T38" fmla="*/ 199 w 270"/>
              <a:gd name="T39" fmla="*/ 33 h 121"/>
              <a:gd name="T40" fmla="*/ 218 w 270"/>
              <a:gd name="T41" fmla="*/ 23 h 121"/>
              <a:gd name="T42" fmla="*/ 202 w 270"/>
              <a:gd name="T43" fmla="*/ 31 h 121"/>
              <a:gd name="T44" fmla="*/ 202 w 270"/>
              <a:gd name="T45" fmla="*/ 35 h 121"/>
              <a:gd name="T46" fmla="*/ 218 w 270"/>
              <a:gd name="T47" fmla="*/ 26 h 121"/>
              <a:gd name="T48" fmla="*/ 218 w 270"/>
              <a:gd name="T49" fmla="*/ 23 h 121"/>
              <a:gd name="T50" fmla="*/ 225 w 270"/>
              <a:gd name="T51" fmla="*/ 21 h 121"/>
              <a:gd name="T52" fmla="*/ 223 w 270"/>
              <a:gd name="T53" fmla="*/ 21 h 121"/>
              <a:gd name="T54" fmla="*/ 223 w 270"/>
              <a:gd name="T55" fmla="*/ 26 h 121"/>
              <a:gd name="T56" fmla="*/ 223 w 270"/>
              <a:gd name="T57" fmla="*/ 23 h 121"/>
              <a:gd name="T58" fmla="*/ 225 w 270"/>
              <a:gd name="T59" fmla="*/ 21 h 121"/>
              <a:gd name="T60" fmla="*/ 270 w 270"/>
              <a:gd name="T61" fmla="*/ 0 h 121"/>
              <a:gd name="T62" fmla="*/ 230 w 270"/>
              <a:gd name="T63" fmla="*/ 19 h 121"/>
              <a:gd name="T64" fmla="*/ 230 w 270"/>
              <a:gd name="T65" fmla="*/ 21 h 121"/>
              <a:gd name="T66" fmla="*/ 268 w 270"/>
              <a:gd name="T67" fmla="*/ 4 h 121"/>
              <a:gd name="T68" fmla="*/ 270 w 270"/>
              <a:gd name="T6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0" h="121">
                <a:moveTo>
                  <a:pt x="0" y="121"/>
                </a:moveTo>
                <a:lnTo>
                  <a:pt x="0" y="121"/>
                </a:lnTo>
                <a:lnTo>
                  <a:pt x="0" y="121"/>
                </a:lnTo>
                <a:lnTo>
                  <a:pt x="0" y="121"/>
                </a:lnTo>
                <a:moveTo>
                  <a:pt x="78" y="85"/>
                </a:moveTo>
                <a:lnTo>
                  <a:pt x="7" y="116"/>
                </a:lnTo>
                <a:lnTo>
                  <a:pt x="5" y="121"/>
                </a:lnTo>
                <a:lnTo>
                  <a:pt x="5" y="121"/>
                </a:lnTo>
                <a:lnTo>
                  <a:pt x="81" y="87"/>
                </a:lnTo>
                <a:lnTo>
                  <a:pt x="78" y="85"/>
                </a:lnTo>
                <a:moveTo>
                  <a:pt x="154" y="52"/>
                </a:moveTo>
                <a:lnTo>
                  <a:pt x="81" y="83"/>
                </a:lnTo>
                <a:lnTo>
                  <a:pt x="83" y="85"/>
                </a:lnTo>
                <a:lnTo>
                  <a:pt x="154" y="54"/>
                </a:lnTo>
                <a:lnTo>
                  <a:pt x="154" y="52"/>
                </a:lnTo>
                <a:moveTo>
                  <a:pt x="199" y="33"/>
                </a:moveTo>
                <a:lnTo>
                  <a:pt x="157" y="52"/>
                </a:lnTo>
                <a:lnTo>
                  <a:pt x="157" y="54"/>
                </a:lnTo>
                <a:lnTo>
                  <a:pt x="199" y="35"/>
                </a:lnTo>
                <a:lnTo>
                  <a:pt x="199" y="33"/>
                </a:lnTo>
                <a:moveTo>
                  <a:pt x="218" y="23"/>
                </a:moveTo>
                <a:lnTo>
                  <a:pt x="202" y="31"/>
                </a:lnTo>
                <a:lnTo>
                  <a:pt x="202" y="35"/>
                </a:lnTo>
                <a:lnTo>
                  <a:pt x="218" y="26"/>
                </a:lnTo>
                <a:lnTo>
                  <a:pt x="218" y="23"/>
                </a:lnTo>
                <a:moveTo>
                  <a:pt x="225" y="21"/>
                </a:moveTo>
                <a:lnTo>
                  <a:pt x="223" y="21"/>
                </a:lnTo>
                <a:lnTo>
                  <a:pt x="223" y="26"/>
                </a:lnTo>
                <a:lnTo>
                  <a:pt x="223" y="23"/>
                </a:lnTo>
                <a:lnTo>
                  <a:pt x="225" y="21"/>
                </a:lnTo>
                <a:moveTo>
                  <a:pt x="270" y="0"/>
                </a:moveTo>
                <a:lnTo>
                  <a:pt x="230" y="19"/>
                </a:lnTo>
                <a:lnTo>
                  <a:pt x="230" y="21"/>
                </a:lnTo>
                <a:lnTo>
                  <a:pt x="268" y="4"/>
                </a:lnTo>
                <a:lnTo>
                  <a:pt x="2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909"/>
          <p:cNvSpPr/>
          <p:nvPr/>
        </p:nvSpPr>
        <p:spPr bwMode="auto">
          <a:xfrm>
            <a:off x="1748271" y="4629147"/>
            <a:ext cx="7938" cy="6350"/>
          </a:xfrm>
          <a:custGeom>
            <a:avLst/>
            <a:gdLst>
              <a:gd name="T0" fmla="*/ 3 w 5"/>
              <a:gd name="T1" fmla="*/ 0 h 4"/>
              <a:gd name="T2" fmla="*/ 0 w 5"/>
              <a:gd name="T3" fmla="*/ 2 h 4"/>
              <a:gd name="T4" fmla="*/ 3 w 5"/>
              <a:gd name="T5" fmla="*/ 4 h 4"/>
              <a:gd name="T6" fmla="*/ 5 w 5"/>
              <a:gd name="T7" fmla="*/ 2 h 4"/>
              <a:gd name="T8" fmla="*/ 3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3" y="0"/>
                </a:moveTo>
                <a:lnTo>
                  <a:pt x="0" y="2"/>
                </a:lnTo>
                <a:lnTo>
                  <a:pt x="3" y="4"/>
                </a:lnTo>
                <a:lnTo>
                  <a:pt x="5" y="2"/>
                </a:lnTo>
                <a:lnTo>
                  <a:pt x="3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910"/>
          <p:cNvSpPr/>
          <p:nvPr/>
        </p:nvSpPr>
        <p:spPr bwMode="auto">
          <a:xfrm>
            <a:off x="1748271" y="4629147"/>
            <a:ext cx="7938" cy="6350"/>
          </a:xfrm>
          <a:custGeom>
            <a:avLst/>
            <a:gdLst>
              <a:gd name="T0" fmla="*/ 3 w 5"/>
              <a:gd name="T1" fmla="*/ 0 h 4"/>
              <a:gd name="T2" fmla="*/ 0 w 5"/>
              <a:gd name="T3" fmla="*/ 2 h 4"/>
              <a:gd name="T4" fmla="*/ 3 w 5"/>
              <a:gd name="T5" fmla="*/ 4 h 4"/>
              <a:gd name="T6" fmla="*/ 5 w 5"/>
              <a:gd name="T7" fmla="*/ 2 h 4"/>
              <a:gd name="T8" fmla="*/ 3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3" y="0"/>
                </a:moveTo>
                <a:lnTo>
                  <a:pt x="0" y="2"/>
                </a:lnTo>
                <a:lnTo>
                  <a:pt x="3" y="4"/>
                </a:lnTo>
                <a:lnTo>
                  <a:pt x="5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929"/>
          <p:cNvSpPr/>
          <p:nvPr/>
        </p:nvSpPr>
        <p:spPr bwMode="auto">
          <a:xfrm>
            <a:off x="1624446" y="4689472"/>
            <a:ext cx="7938" cy="3175"/>
          </a:xfrm>
          <a:custGeom>
            <a:avLst/>
            <a:gdLst>
              <a:gd name="T0" fmla="*/ 5 w 5"/>
              <a:gd name="T1" fmla="*/ 0 h 2"/>
              <a:gd name="T2" fmla="*/ 3 w 5"/>
              <a:gd name="T3" fmla="*/ 0 h 2"/>
              <a:gd name="T4" fmla="*/ 0 w 5"/>
              <a:gd name="T5" fmla="*/ 0 h 2"/>
              <a:gd name="T6" fmla="*/ 0 w 5"/>
              <a:gd name="T7" fmla="*/ 0 h 2"/>
              <a:gd name="T8" fmla="*/ 3 w 5"/>
              <a:gd name="T9" fmla="*/ 2 h 2"/>
              <a:gd name="T10" fmla="*/ 5 w 5"/>
              <a:gd name="T11" fmla="*/ 0 h 2"/>
              <a:gd name="T12" fmla="*/ 5 w 5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">
                <a:moveTo>
                  <a:pt x="5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2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930"/>
          <p:cNvSpPr/>
          <p:nvPr/>
        </p:nvSpPr>
        <p:spPr bwMode="auto">
          <a:xfrm>
            <a:off x="1624446" y="4689472"/>
            <a:ext cx="7938" cy="3175"/>
          </a:xfrm>
          <a:custGeom>
            <a:avLst/>
            <a:gdLst>
              <a:gd name="T0" fmla="*/ 5 w 5"/>
              <a:gd name="T1" fmla="*/ 0 h 2"/>
              <a:gd name="T2" fmla="*/ 3 w 5"/>
              <a:gd name="T3" fmla="*/ 0 h 2"/>
              <a:gd name="T4" fmla="*/ 0 w 5"/>
              <a:gd name="T5" fmla="*/ 0 h 2"/>
              <a:gd name="T6" fmla="*/ 0 w 5"/>
              <a:gd name="T7" fmla="*/ 0 h 2"/>
              <a:gd name="T8" fmla="*/ 3 w 5"/>
              <a:gd name="T9" fmla="*/ 2 h 2"/>
              <a:gd name="T10" fmla="*/ 5 w 5"/>
              <a:gd name="T11" fmla="*/ 0 h 2"/>
              <a:gd name="T12" fmla="*/ 5 w 5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">
                <a:moveTo>
                  <a:pt x="5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2"/>
                </a:lnTo>
                <a:lnTo>
                  <a:pt x="5" y="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1682"/>
          <p:cNvSpPr>
            <a:spLocks noEditPoints="1"/>
          </p:cNvSpPr>
          <p:nvPr/>
        </p:nvSpPr>
        <p:spPr bwMode="auto">
          <a:xfrm>
            <a:off x="2953184" y="4083046"/>
            <a:ext cx="1920875" cy="38100"/>
          </a:xfrm>
          <a:custGeom>
            <a:avLst/>
            <a:gdLst>
              <a:gd name="T0" fmla="*/ 83 w 1210"/>
              <a:gd name="T1" fmla="*/ 19 h 24"/>
              <a:gd name="T2" fmla="*/ 0 w 1210"/>
              <a:gd name="T3" fmla="*/ 19 h 24"/>
              <a:gd name="T4" fmla="*/ 2 w 1210"/>
              <a:gd name="T5" fmla="*/ 24 h 24"/>
              <a:gd name="T6" fmla="*/ 78 w 1210"/>
              <a:gd name="T7" fmla="*/ 21 h 24"/>
              <a:gd name="T8" fmla="*/ 83 w 1210"/>
              <a:gd name="T9" fmla="*/ 19 h 24"/>
              <a:gd name="T10" fmla="*/ 248 w 1210"/>
              <a:gd name="T11" fmla="*/ 17 h 24"/>
              <a:gd name="T12" fmla="*/ 90 w 1210"/>
              <a:gd name="T13" fmla="*/ 19 h 24"/>
              <a:gd name="T14" fmla="*/ 83 w 1210"/>
              <a:gd name="T15" fmla="*/ 21 h 24"/>
              <a:gd name="T16" fmla="*/ 239 w 1210"/>
              <a:gd name="T17" fmla="*/ 19 h 24"/>
              <a:gd name="T18" fmla="*/ 248 w 1210"/>
              <a:gd name="T19" fmla="*/ 17 h 24"/>
              <a:gd name="T20" fmla="*/ 301 w 1210"/>
              <a:gd name="T21" fmla="*/ 14 h 24"/>
              <a:gd name="T22" fmla="*/ 258 w 1210"/>
              <a:gd name="T23" fmla="*/ 17 h 24"/>
              <a:gd name="T24" fmla="*/ 248 w 1210"/>
              <a:gd name="T25" fmla="*/ 19 h 24"/>
              <a:gd name="T26" fmla="*/ 293 w 1210"/>
              <a:gd name="T27" fmla="*/ 19 h 24"/>
              <a:gd name="T28" fmla="*/ 301 w 1210"/>
              <a:gd name="T29" fmla="*/ 14 h 24"/>
              <a:gd name="T30" fmla="*/ 388 w 1210"/>
              <a:gd name="T31" fmla="*/ 14 h 24"/>
              <a:gd name="T32" fmla="*/ 308 w 1210"/>
              <a:gd name="T33" fmla="*/ 14 h 24"/>
              <a:gd name="T34" fmla="*/ 301 w 1210"/>
              <a:gd name="T35" fmla="*/ 19 h 24"/>
              <a:gd name="T36" fmla="*/ 393 w 1210"/>
              <a:gd name="T37" fmla="*/ 17 h 24"/>
              <a:gd name="T38" fmla="*/ 388 w 1210"/>
              <a:gd name="T39" fmla="*/ 14 h 24"/>
              <a:gd name="T40" fmla="*/ 575 w 1210"/>
              <a:gd name="T41" fmla="*/ 10 h 24"/>
              <a:gd name="T42" fmla="*/ 395 w 1210"/>
              <a:gd name="T43" fmla="*/ 14 h 24"/>
              <a:gd name="T44" fmla="*/ 400 w 1210"/>
              <a:gd name="T45" fmla="*/ 17 h 24"/>
              <a:gd name="T46" fmla="*/ 583 w 1210"/>
              <a:gd name="T47" fmla="*/ 14 h 24"/>
              <a:gd name="T48" fmla="*/ 575 w 1210"/>
              <a:gd name="T49" fmla="*/ 10 h 24"/>
              <a:gd name="T50" fmla="*/ 812 w 1210"/>
              <a:gd name="T51" fmla="*/ 7 h 24"/>
              <a:gd name="T52" fmla="*/ 583 w 1210"/>
              <a:gd name="T53" fmla="*/ 10 h 24"/>
              <a:gd name="T54" fmla="*/ 592 w 1210"/>
              <a:gd name="T55" fmla="*/ 14 h 24"/>
              <a:gd name="T56" fmla="*/ 824 w 1210"/>
              <a:gd name="T57" fmla="*/ 10 h 24"/>
              <a:gd name="T58" fmla="*/ 812 w 1210"/>
              <a:gd name="T59" fmla="*/ 7 h 24"/>
              <a:gd name="T60" fmla="*/ 1199 w 1210"/>
              <a:gd name="T61" fmla="*/ 0 h 24"/>
              <a:gd name="T62" fmla="*/ 824 w 1210"/>
              <a:gd name="T63" fmla="*/ 7 h 24"/>
              <a:gd name="T64" fmla="*/ 834 w 1210"/>
              <a:gd name="T65" fmla="*/ 10 h 24"/>
              <a:gd name="T66" fmla="*/ 1210 w 1210"/>
              <a:gd name="T67" fmla="*/ 2 h 24"/>
              <a:gd name="T68" fmla="*/ 1210 w 1210"/>
              <a:gd name="T69" fmla="*/ 2 h 24"/>
              <a:gd name="T70" fmla="*/ 1210 w 1210"/>
              <a:gd name="T71" fmla="*/ 2 h 24"/>
              <a:gd name="T72" fmla="*/ 1199 w 1210"/>
              <a:gd name="T7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10" h="24">
                <a:moveTo>
                  <a:pt x="83" y="19"/>
                </a:moveTo>
                <a:lnTo>
                  <a:pt x="0" y="19"/>
                </a:lnTo>
                <a:lnTo>
                  <a:pt x="2" y="24"/>
                </a:lnTo>
                <a:lnTo>
                  <a:pt x="78" y="21"/>
                </a:lnTo>
                <a:lnTo>
                  <a:pt x="83" y="19"/>
                </a:lnTo>
                <a:moveTo>
                  <a:pt x="248" y="17"/>
                </a:moveTo>
                <a:lnTo>
                  <a:pt x="90" y="19"/>
                </a:lnTo>
                <a:lnTo>
                  <a:pt x="83" y="21"/>
                </a:lnTo>
                <a:lnTo>
                  <a:pt x="239" y="19"/>
                </a:lnTo>
                <a:lnTo>
                  <a:pt x="248" y="17"/>
                </a:lnTo>
                <a:moveTo>
                  <a:pt x="301" y="14"/>
                </a:moveTo>
                <a:lnTo>
                  <a:pt x="258" y="17"/>
                </a:lnTo>
                <a:lnTo>
                  <a:pt x="248" y="19"/>
                </a:lnTo>
                <a:lnTo>
                  <a:pt x="293" y="19"/>
                </a:lnTo>
                <a:lnTo>
                  <a:pt x="301" y="14"/>
                </a:lnTo>
                <a:moveTo>
                  <a:pt x="388" y="14"/>
                </a:moveTo>
                <a:lnTo>
                  <a:pt x="308" y="14"/>
                </a:lnTo>
                <a:lnTo>
                  <a:pt x="301" y="19"/>
                </a:lnTo>
                <a:lnTo>
                  <a:pt x="393" y="17"/>
                </a:lnTo>
                <a:lnTo>
                  <a:pt x="388" y="14"/>
                </a:lnTo>
                <a:moveTo>
                  <a:pt x="575" y="10"/>
                </a:moveTo>
                <a:lnTo>
                  <a:pt x="395" y="14"/>
                </a:lnTo>
                <a:lnTo>
                  <a:pt x="400" y="17"/>
                </a:lnTo>
                <a:lnTo>
                  <a:pt x="583" y="14"/>
                </a:lnTo>
                <a:lnTo>
                  <a:pt x="575" y="10"/>
                </a:lnTo>
                <a:moveTo>
                  <a:pt x="812" y="7"/>
                </a:moveTo>
                <a:lnTo>
                  <a:pt x="583" y="10"/>
                </a:lnTo>
                <a:lnTo>
                  <a:pt x="592" y="14"/>
                </a:lnTo>
                <a:lnTo>
                  <a:pt x="824" y="10"/>
                </a:lnTo>
                <a:lnTo>
                  <a:pt x="812" y="7"/>
                </a:lnTo>
                <a:moveTo>
                  <a:pt x="1199" y="0"/>
                </a:moveTo>
                <a:lnTo>
                  <a:pt x="824" y="7"/>
                </a:lnTo>
                <a:lnTo>
                  <a:pt x="834" y="10"/>
                </a:lnTo>
                <a:lnTo>
                  <a:pt x="1210" y="2"/>
                </a:lnTo>
                <a:lnTo>
                  <a:pt x="1210" y="2"/>
                </a:lnTo>
                <a:lnTo>
                  <a:pt x="1210" y="2"/>
                </a:lnTo>
                <a:lnTo>
                  <a:pt x="11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1803"/>
          <p:cNvSpPr>
            <a:spLocks noEditPoints="1"/>
          </p:cNvSpPr>
          <p:nvPr/>
        </p:nvSpPr>
        <p:spPr bwMode="auto">
          <a:xfrm>
            <a:off x="1170422" y="2747959"/>
            <a:ext cx="966787" cy="1254676"/>
          </a:xfrm>
          <a:custGeom>
            <a:avLst/>
            <a:gdLst>
              <a:gd name="T0" fmla="*/ 507 w 511"/>
              <a:gd name="T1" fmla="*/ 651 h 663"/>
              <a:gd name="T2" fmla="*/ 507 w 511"/>
              <a:gd name="T3" fmla="*/ 656 h 663"/>
              <a:gd name="T4" fmla="*/ 511 w 511"/>
              <a:gd name="T5" fmla="*/ 663 h 663"/>
              <a:gd name="T6" fmla="*/ 511 w 511"/>
              <a:gd name="T7" fmla="*/ 656 h 663"/>
              <a:gd name="T8" fmla="*/ 507 w 511"/>
              <a:gd name="T9" fmla="*/ 651 h 663"/>
              <a:gd name="T10" fmla="*/ 0 w 511"/>
              <a:gd name="T11" fmla="*/ 0 h 663"/>
              <a:gd name="T12" fmla="*/ 4 w 511"/>
              <a:gd name="T13" fmla="*/ 9 h 663"/>
              <a:gd name="T14" fmla="*/ 504 w 511"/>
              <a:gd name="T15" fmla="*/ 651 h 663"/>
              <a:gd name="T16" fmla="*/ 504 w 511"/>
              <a:gd name="T17" fmla="*/ 647 h 663"/>
              <a:gd name="T18" fmla="*/ 2 w 511"/>
              <a:gd name="T19" fmla="*/ 2 h 663"/>
              <a:gd name="T20" fmla="*/ 0 w 511"/>
              <a:gd name="T21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1" h="663">
                <a:moveTo>
                  <a:pt x="507" y="651"/>
                </a:moveTo>
                <a:lnTo>
                  <a:pt x="507" y="656"/>
                </a:lnTo>
                <a:lnTo>
                  <a:pt x="511" y="663"/>
                </a:lnTo>
                <a:lnTo>
                  <a:pt x="511" y="656"/>
                </a:lnTo>
                <a:lnTo>
                  <a:pt x="507" y="651"/>
                </a:lnTo>
                <a:close/>
                <a:moveTo>
                  <a:pt x="0" y="0"/>
                </a:moveTo>
                <a:lnTo>
                  <a:pt x="4" y="9"/>
                </a:lnTo>
                <a:lnTo>
                  <a:pt x="504" y="651"/>
                </a:lnTo>
                <a:lnTo>
                  <a:pt x="504" y="647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Rectangle 1805"/>
          <p:cNvSpPr>
            <a:spLocks noChangeArrowheads="1"/>
          </p:cNvSpPr>
          <p:nvPr/>
        </p:nvSpPr>
        <p:spPr bwMode="auto">
          <a:xfrm>
            <a:off x="1162484" y="2740021"/>
            <a:ext cx="1588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5" name="Freeform 1806"/>
          <p:cNvSpPr/>
          <p:nvPr/>
        </p:nvSpPr>
        <p:spPr bwMode="auto">
          <a:xfrm>
            <a:off x="1162484" y="274002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6" name="Freeform 1809"/>
          <p:cNvSpPr/>
          <p:nvPr/>
        </p:nvSpPr>
        <p:spPr bwMode="auto">
          <a:xfrm>
            <a:off x="1170422" y="2747959"/>
            <a:ext cx="6350" cy="14288"/>
          </a:xfrm>
          <a:custGeom>
            <a:avLst/>
            <a:gdLst>
              <a:gd name="T0" fmla="*/ 0 w 4"/>
              <a:gd name="T1" fmla="*/ 0 h 9"/>
              <a:gd name="T2" fmla="*/ 0 w 4"/>
              <a:gd name="T3" fmla="*/ 4 h 9"/>
              <a:gd name="T4" fmla="*/ 4 w 4"/>
              <a:gd name="T5" fmla="*/ 9 h 9"/>
              <a:gd name="T6" fmla="*/ 0 w 4"/>
              <a:gd name="T7" fmla="*/ 0 h 9"/>
              <a:gd name="T8" fmla="*/ 0 w 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9">
                <a:moveTo>
                  <a:pt x="0" y="0"/>
                </a:moveTo>
                <a:lnTo>
                  <a:pt x="0" y="4"/>
                </a:lnTo>
                <a:lnTo>
                  <a:pt x="4" y="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7" name="Freeform 1810"/>
          <p:cNvSpPr/>
          <p:nvPr/>
        </p:nvSpPr>
        <p:spPr bwMode="auto">
          <a:xfrm>
            <a:off x="1170422" y="2747959"/>
            <a:ext cx="6350" cy="14288"/>
          </a:xfrm>
          <a:custGeom>
            <a:avLst/>
            <a:gdLst>
              <a:gd name="T0" fmla="*/ 0 w 4"/>
              <a:gd name="T1" fmla="*/ 0 h 9"/>
              <a:gd name="T2" fmla="*/ 0 w 4"/>
              <a:gd name="T3" fmla="*/ 4 h 9"/>
              <a:gd name="T4" fmla="*/ 4 w 4"/>
              <a:gd name="T5" fmla="*/ 9 h 9"/>
              <a:gd name="T6" fmla="*/ 0 w 4"/>
              <a:gd name="T7" fmla="*/ 0 h 9"/>
              <a:gd name="T8" fmla="*/ 0 w 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9">
                <a:moveTo>
                  <a:pt x="0" y="0"/>
                </a:moveTo>
                <a:lnTo>
                  <a:pt x="0" y="4"/>
                </a:lnTo>
                <a:lnTo>
                  <a:pt x="4" y="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Freeform 1811"/>
          <p:cNvSpPr/>
          <p:nvPr/>
        </p:nvSpPr>
        <p:spPr bwMode="auto">
          <a:xfrm>
            <a:off x="1162484" y="2740021"/>
            <a:ext cx="7938" cy="14288"/>
          </a:xfrm>
          <a:custGeom>
            <a:avLst/>
            <a:gdLst>
              <a:gd name="T0" fmla="*/ 0 w 5"/>
              <a:gd name="T1" fmla="*/ 0 h 9"/>
              <a:gd name="T2" fmla="*/ 0 w 5"/>
              <a:gd name="T3" fmla="*/ 0 h 9"/>
              <a:gd name="T4" fmla="*/ 0 w 5"/>
              <a:gd name="T5" fmla="*/ 2 h 9"/>
              <a:gd name="T6" fmla="*/ 5 w 5"/>
              <a:gd name="T7" fmla="*/ 9 h 9"/>
              <a:gd name="T8" fmla="*/ 5 w 5"/>
              <a:gd name="T9" fmla="*/ 5 h 9"/>
              <a:gd name="T10" fmla="*/ 0 w 5"/>
              <a:gd name="T11" fmla="*/ 2 h 9"/>
              <a:gd name="T12" fmla="*/ 0 w 5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9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5" y="9"/>
                </a:lnTo>
                <a:lnTo>
                  <a:pt x="5" y="5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9" name="Freeform 1812"/>
          <p:cNvSpPr/>
          <p:nvPr/>
        </p:nvSpPr>
        <p:spPr bwMode="auto">
          <a:xfrm>
            <a:off x="1162484" y="2740021"/>
            <a:ext cx="7938" cy="14288"/>
          </a:xfrm>
          <a:custGeom>
            <a:avLst/>
            <a:gdLst>
              <a:gd name="T0" fmla="*/ 0 w 5"/>
              <a:gd name="T1" fmla="*/ 0 h 9"/>
              <a:gd name="T2" fmla="*/ 0 w 5"/>
              <a:gd name="T3" fmla="*/ 0 h 9"/>
              <a:gd name="T4" fmla="*/ 0 w 5"/>
              <a:gd name="T5" fmla="*/ 2 h 9"/>
              <a:gd name="T6" fmla="*/ 5 w 5"/>
              <a:gd name="T7" fmla="*/ 9 h 9"/>
              <a:gd name="T8" fmla="*/ 5 w 5"/>
              <a:gd name="T9" fmla="*/ 5 h 9"/>
              <a:gd name="T10" fmla="*/ 0 w 5"/>
              <a:gd name="T11" fmla="*/ 2 h 9"/>
              <a:gd name="T12" fmla="*/ 0 w 5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9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5" y="9"/>
                </a:lnTo>
                <a:lnTo>
                  <a:pt x="5" y="5"/>
                </a:lnTo>
                <a:lnTo>
                  <a:pt x="0" y="2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0" name="Freeform 1882"/>
          <p:cNvSpPr>
            <a:spLocks noEditPoints="1"/>
          </p:cNvSpPr>
          <p:nvPr/>
        </p:nvSpPr>
        <p:spPr bwMode="auto">
          <a:xfrm>
            <a:off x="1170421" y="4154484"/>
            <a:ext cx="860425" cy="112713"/>
          </a:xfrm>
          <a:custGeom>
            <a:avLst/>
            <a:gdLst>
              <a:gd name="T0" fmla="*/ 346 w 542"/>
              <a:gd name="T1" fmla="*/ 24 h 71"/>
              <a:gd name="T2" fmla="*/ 4 w 542"/>
              <a:gd name="T3" fmla="*/ 69 h 71"/>
              <a:gd name="T4" fmla="*/ 0 w 542"/>
              <a:gd name="T5" fmla="*/ 71 h 71"/>
              <a:gd name="T6" fmla="*/ 4 w 542"/>
              <a:gd name="T7" fmla="*/ 71 h 71"/>
              <a:gd name="T8" fmla="*/ 348 w 542"/>
              <a:gd name="T9" fmla="*/ 29 h 71"/>
              <a:gd name="T10" fmla="*/ 346 w 542"/>
              <a:gd name="T11" fmla="*/ 24 h 71"/>
              <a:gd name="T12" fmla="*/ 462 w 542"/>
              <a:gd name="T13" fmla="*/ 10 h 71"/>
              <a:gd name="T14" fmla="*/ 348 w 542"/>
              <a:gd name="T15" fmla="*/ 24 h 71"/>
              <a:gd name="T16" fmla="*/ 350 w 542"/>
              <a:gd name="T17" fmla="*/ 26 h 71"/>
              <a:gd name="T18" fmla="*/ 464 w 542"/>
              <a:gd name="T19" fmla="*/ 12 h 71"/>
              <a:gd name="T20" fmla="*/ 462 w 542"/>
              <a:gd name="T21" fmla="*/ 10 h 71"/>
              <a:gd name="T22" fmla="*/ 495 w 542"/>
              <a:gd name="T23" fmla="*/ 5 h 71"/>
              <a:gd name="T24" fmla="*/ 464 w 542"/>
              <a:gd name="T25" fmla="*/ 10 h 71"/>
              <a:gd name="T26" fmla="*/ 466 w 542"/>
              <a:gd name="T27" fmla="*/ 12 h 71"/>
              <a:gd name="T28" fmla="*/ 495 w 542"/>
              <a:gd name="T29" fmla="*/ 10 h 71"/>
              <a:gd name="T30" fmla="*/ 495 w 542"/>
              <a:gd name="T31" fmla="*/ 5 h 71"/>
              <a:gd name="T32" fmla="*/ 540 w 542"/>
              <a:gd name="T33" fmla="*/ 0 h 71"/>
              <a:gd name="T34" fmla="*/ 497 w 542"/>
              <a:gd name="T35" fmla="*/ 5 h 71"/>
              <a:gd name="T36" fmla="*/ 497 w 542"/>
              <a:gd name="T37" fmla="*/ 7 h 71"/>
              <a:gd name="T38" fmla="*/ 542 w 542"/>
              <a:gd name="T39" fmla="*/ 2 h 71"/>
              <a:gd name="T40" fmla="*/ 540 w 542"/>
              <a:gd name="T4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2" h="71">
                <a:moveTo>
                  <a:pt x="346" y="24"/>
                </a:moveTo>
                <a:lnTo>
                  <a:pt x="4" y="69"/>
                </a:lnTo>
                <a:lnTo>
                  <a:pt x="0" y="71"/>
                </a:lnTo>
                <a:lnTo>
                  <a:pt x="4" y="71"/>
                </a:lnTo>
                <a:lnTo>
                  <a:pt x="348" y="29"/>
                </a:lnTo>
                <a:lnTo>
                  <a:pt x="346" y="24"/>
                </a:lnTo>
                <a:close/>
                <a:moveTo>
                  <a:pt x="462" y="10"/>
                </a:moveTo>
                <a:lnTo>
                  <a:pt x="348" y="24"/>
                </a:lnTo>
                <a:lnTo>
                  <a:pt x="350" y="26"/>
                </a:lnTo>
                <a:lnTo>
                  <a:pt x="464" y="12"/>
                </a:lnTo>
                <a:lnTo>
                  <a:pt x="462" y="10"/>
                </a:lnTo>
                <a:close/>
                <a:moveTo>
                  <a:pt x="495" y="5"/>
                </a:moveTo>
                <a:lnTo>
                  <a:pt x="464" y="10"/>
                </a:lnTo>
                <a:lnTo>
                  <a:pt x="466" y="12"/>
                </a:lnTo>
                <a:lnTo>
                  <a:pt x="495" y="10"/>
                </a:lnTo>
                <a:lnTo>
                  <a:pt x="495" y="5"/>
                </a:lnTo>
                <a:close/>
                <a:moveTo>
                  <a:pt x="540" y="0"/>
                </a:moveTo>
                <a:lnTo>
                  <a:pt x="497" y="5"/>
                </a:lnTo>
                <a:lnTo>
                  <a:pt x="497" y="7"/>
                </a:lnTo>
                <a:lnTo>
                  <a:pt x="542" y="2"/>
                </a:lnTo>
                <a:lnTo>
                  <a:pt x="5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1883"/>
          <p:cNvSpPr>
            <a:spLocks noEditPoints="1"/>
          </p:cNvSpPr>
          <p:nvPr/>
        </p:nvSpPr>
        <p:spPr bwMode="auto">
          <a:xfrm>
            <a:off x="1170421" y="4154484"/>
            <a:ext cx="860425" cy="112713"/>
          </a:xfrm>
          <a:custGeom>
            <a:avLst/>
            <a:gdLst>
              <a:gd name="T0" fmla="*/ 346 w 542"/>
              <a:gd name="T1" fmla="*/ 24 h 71"/>
              <a:gd name="T2" fmla="*/ 4 w 542"/>
              <a:gd name="T3" fmla="*/ 69 h 71"/>
              <a:gd name="T4" fmla="*/ 0 w 542"/>
              <a:gd name="T5" fmla="*/ 71 h 71"/>
              <a:gd name="T6" fmla="*/ 4 w 542"/>
              <a:gd name="T7" fmla="*/ 71 h 71"/>
              <a:gd name="T8" fmla="*/ 348 w 542"/>
              <a:gd name="T9" fmla="*/ 29 h 71"/>
              <a:gd name="T10" fmla="*/ 346 w 542"/>
              <a:gd name="T11" fmla="*/ 24 h 71"/>
              <a:gd name="T12" fmla="*/ 462 w 542"/>
              <a:gd name="T13" fmla="*/ 10 h 71"/>
              <a:gd name="T14" fmla="*/ 348 w 542"/>
              <a:gd name="T15" fmla="*/ 24 h 71"/>
              <a:gd name="T16" fmla="*/ 350 w 542"/>
              <a:gd name="T17" fmla="*/ 26 h 71"/>
              <a:gd name="T18" fmla="*/ 464 w 542"/>
              <a:gd name="T19" fmla="*/ 12 h 71"/>
              <a:gd name="T20" fmla="*/ 462 w 542"/>
              <a:gd name="T21" fmla="*/ 10 h 71"/>
              <a:gd name="T22" fmla="*/ 495 w 542"/>
              <a:gd name="T23" fmla="*/ 5 h 71"/>
              <a:gd name="T24" fmla="*/ 464 w 542"/>
              <a:gd name="T25" fmla="*/ 10 h 71"/>
              <a:gd name="T26" fmla="*/ 466 w 542"/>
              <a:gd name="T27" fmla="*/ 12 h 71"/>
              <a:gd name="T28" fmla="*/ 495 w 542"/>
              <a:gd name="T29" fmla="*/ 10 h 71"/>
              <a:gd name="T30" fmla="*/ 495 w 542"/>
              <a:gd name="T31" fmla="*/ 5 h 71"/>
              <a:gd name="T32" fmla="*/ 540 w 542"/>
              <a:gd name="T33" fmla="*/ 0 h 71"/>
              <a:gd name="T34" fmla="*/ 497 w 542"/>
              <a:gd name="T35" fmla="*/ 5 h 71"/>
              <a:gd name="T36" fmla="*/ 497 w 542"/>
              <a:gd name="T37" fmla="*/ 7 h 71"/>
              <a:gd name="T38" fmla="*/ 542 w 542"/>
              <a:gd name="T39" fmla="*/ 2 h 71"/>
              <a:gd name="T40" fmla="*/ 540 w 542"/>
              <a:gd name="T4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2" h="71">
                <a:moveTo>
                  <a:pt x="346" y="24"/>
                </a:moveTo>
                <a:lnTo>
                  <a:pt x="4" y="69"/>
                </a:lnTo>
                <a:lnTo>
                  <a:pt x="0" y="71"/>
                </a:lnTo>
                <a:lnTo>
                  <a:pt x="4" y="71"/>
                </a:lnTo>
                <a:lnTo>
                  <a:pt x="348" y="29"/>
                </a:lnTo>
                <a:lnTo>
                  <a:pt x="346" y="24"/>
                </a:lnTo>
                <a:moveTo>
                  <a:pt x="462" y="10"/>
                </a:moveTo>
                <a:lnTo>
                  <a:pt x="348" y="24"/>
                </a:lnTo>
                <a:lnTo>
                  <a:pt x="350" y="26"/>
                </a:lnTo>
                <a:lnTo>
                  <a:pt x="464" y="12"/>
                </a:lnTo>
                <a:lnTo>
                  <a:pt x="462" y="10"/>
                </a:lnTo>
                <a:moveTo>
                  <a:pt x="495" y="5"/>
                </a:moveTo>
                <a:lnTo>
                  <a:pt x="464" y="10"/>
                </a:lnTo>
                <a:lnTo>
                  <a:pt x="466" y="12"/>
                </a:lnTo>
                <a:lnTo>
                  <a:pt x="495" y="10"/>
                </a:lnTo>
                <a:lnTo>
                  <a:pt x="495" y="5"/>
                </a:lnTo>
                <a:moveTo>
                  <a:pt x="540" y="0"/>
                </a:moveTo>
                <a:lnTo>
                  <a:pt x="497" y="5"/>
                </a:lnTo>
                <a:lnTo>
                  <a:pt x="497" y="7"/>
                </a:lnTo>
                <a:lnTo>
                  <a:pt x="542" y="2"/>
                </a:lnTo>
                <a:lnTo>
                  <a:pt x="5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884"/>
          <p:cNvSpPr/>
          <p:nvPr/>
        </p:nvSpPr>
        <p:spPr bwMode="auto">
          <a:xfrm>
            <a:off x="1719696" y="4192584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2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2"/>
                </a:lnTo>
                <a:lnTo>
                  <a:pt x="2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1885"/>
          <p:cNvSpPr/>
          <p:nvPr/>
        </p:nvSpPr>
        <p:spPr bwMode="auto">
          <a:xfrm>
            <a:off x="1719696" y="4192584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2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Freeform 1890"/>
          <p:cNvSpPr/>
          <p:nvPr/>
        </p:nvSpPr>
        <p:spPr bwMode="auto">
          <a:xfrm>
            <a:off x="1170421" y="4267196"/>
            <a:ext cx="6350" cy="4763"/>
          </a:xfrm>
          <a:custGeom>
            <a:avLst/>
            <a:gdLst>
              <a:gd name="T0" fmla="*/ 0 w 4"/>
              <a:gd name="T1" fmla="*/ 0 h 3"/>
              <a:gd name="T2" fmla="*/ 0 w 4"/>
              <a:gd name="T3" fmla="*/ 0 h 3"/>
              <a:gd name="T4" fmla="*/ 0 w 4"/>
              <a:gd name="T5" fmla="*/ 3 h 3"/>
              <a:gd name="T6" fmla="*/ 4 w 4"/>
              <a:gd name="T7" fmla="*/ 0 h 3"/>
              <a:gd name="T8" fmla="*/ 0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0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5" name="Freeform 1891"/>
          <p:cNvSpPr/>
          <p:nvPr/>
        </p:nvSpPr>
        <p:spPr bwMode="auto">
          <a:xfrm>
            <a:off x="1170421" y="4267196"/>
            <a:ext cx="6350" cy="4763"/>
          </a:xfrm>
          <a:custGeom>
            <a:avLst/>
            <a:gdLst>
              <a:gd name="T0" fmla="*/ 0 w 4"/>
              <a:gd name="T1" fmla="*/ 0 h 3"/>
              <a:gd name="T2" fmla="*/ 0 w 4"/>
              <a:gd name="T3" fmla="*/ 0 h 3"/>
              <a:gd name="T4" fmla="*/ 0 w 4"/>
              <a:gd name="T5" fmla="*/ 3 h 3"/>
              <a:gd name="T6" fmla="*/ 4 w 4"/>
              <a:gd name="T7" fmla="*/ 0 h 3"/>
              <a:gd name="T8" fmla="*/ 0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" name="Freeform 1892"/>
          <p:cNvSpPr/>
          <p:nvPr/>
        </p:nvSpPr>
        <p:spPr bwMode="auto">
          <a:xfrm>
            <a:off x="1162484" y="4267196"/>
            <a:ext cx="7937" cy="4763"/>
          </a:xfrm>
          <a:custGeom>
            <a:avLst/>
            <a:gdLst>
              <a:gd name="T0" fmla="*/ 0 w 5"/>
              <a:gd name="T1" fmla="*/ 0 h 3"/>
              <a:gd name="T2" fmla="*/ 0 w 5"/>
              <a:gd name="T3" fmla="*/ 3 h 3"/>
              <a:gd name="T4" fmla="*/ 5 w 5"/>
              <a:gd name="T5" fmla="*/ 3 h 3"/>
              <a:gd name="T6" fmla="*/ 5 w 5"/>
              <a:gd name="T7" fmla="*/ 0 h 3"/>
              <a:gd name="T8" fmla="*/ 2 w 5"/>
              <a:gd name="T9" fmla="*/ 3 h 3"/>
              <a:gd name="T10" fmla="*/ 0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0" y="0"/>
                </a:move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" name="Freeform 1893"/>
          <p:cNvSpPr/>
          <p:nvPr/>
        </p:nvSpPr>
        <p:spPr bwMode="auto">
          <a:xfrm>
            <a:off x="1162484" y="4267196"/>
            <a:ext cx="7937" cy="4763"/>
          </a:xfrm>
          <a:custGeom>
            <a:avLst/>
            <a:gdLst>
              <a:gd name="T0" fmla="*/ 0 w 5"/>
              <a:gd name="T1" fmla="*/ 0 h 3"/>
              <a:gd name="T2" fmla="*/ 0 w 5"/>
              <a:gd name="T3" fmla="*/ 3 h 3"/>
              <a:gd name="T4" fmla="*/ 5 w 5"/>
              <a:gd name="T5" fmla="*/ 3 h 3"/>
              <a:gd name="T6" fmla="*/ 5 w 5"/>
              <a:gd name="T7" fmla="*/ 0 h 3"/>
              <a:gd name="T8" fmla="*/ 2 w 5"/>
              <a:gd name="T9" fmla="*/ 3 h 3"/>
              <a:gd name="T10" fmla="*/ 0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0" y="0"/>
                </a:move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  <a:lnTo>
                  <a:pt x="2" y="3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8" name="Freeform 1951"/>
          <p:cNvSpPr>
            <a:spLocks noEditPoints="1"/>
          </p:cNvSpPr>
          <p:nvPr/>
        </p:nvSpPr>
        <p:spPr bwMode="auto">
          <a:xfrm>
            <a:off x="2351521" y="1927221"/>
            <a:ext cx="269875" cy="1568450"/>
          </a:xfrm>
          <a:custGeom>
            <a:avLst/>
            <a:gdLst>
              <a:gd name="T0" fmla="*/ 21 w 170"/>
              <a:gd name="T1" fmla="*/ 875 h 988"/>
              <a:gd name="T2" fmla="*/ 0 w 170"/>
              <a:gd name="T3" fmla="*/ 988 h 988"/>
              <a:gd name="T4" fmla="*/ 2 w 170"/>
              <a:gd name="T5" fmla="*/ 988 h 988"/>
              <a:gd name="T6" fmla="*/ 21 w 170"/>
              <a:gd name="T7" fmla="*/ 877 h 988"/>
              <a:gd name="T8" fmla="*/ 21 w 170"/>
              <a:gd name="T9" fmla="*/ 875 h 988"/>
              <a:gd name="T10" fmla="*/ 59 w 170"/>
              <a:gd name="T11" fmla="*/ 640 h 988"/>
              <a:gd name="T12" fmla="*/ 21 w 170"/>
              <a:gd name="T13" fmla="*/ 870 h 988"/>
              <a:gd name="T14" fmla="*/ 21 w 170"/>
              <a:gd name="T15" fmla="*/ 872 h 988"/>
              <a:gd name="T16" fmla="*/ 61 w 170"/>
              <a:gd name="T17" fmla="*/ 642 h 988"/>
              <a:gd name="T18" fmla="*/ 59 w 170"/>
              <a:gd name="T19" fmla="*/ 640 h 988"/>
              <a:gd name="T20" fmla="*/ 109 w 170"/>
              <a:gd name="T21" fmla="*/ 356 h 988"/>
              <a:gd name="T22" fmla="*/ 61 w 170"/>
              <a:gd name="T23" fmla="*/ 630 h 988"/>
              <a:gd name="T24" fmla="*/ 61 w 170"/>
              <a:gd name="T25" fmla="*/ 635 h 988"/>
              <a:gd name="T26" fmla="*/ 109 w 170"/>
              <a:gd name="T27" fmla="*/ 365 h 988"/>
              <a:gd name="T28" fmla="*/ 109 w 170"/>
              <a:gd name="T29" fmla="*/ 356 h 988"/>
              <a:gd name="T30" fmla="*/ 118 w 170"/>
              <a:gd name="T31" fmla="*/ 308 h 988"/>
              <a:gd name="T32" fmla="*/ 111 w 170"/>
              <a:gd name="T33" fmla="*/ 341 h 988"/>
              <a:gd name="T34" fmla="*/ 111 w 170"/>
              <a:gd name="T35" fmla="*/ 351 h 988"/>
              <a:gd name="T36" fmla="*/ 118 w 170"/>
              <a:gd name="T37" fmla="*/ 308 h 988"/>
              <a:gd name="T38" fmla="*/ 132 w 170"/>
              <a:gd name="T39" fmla="*/ 213 h 988"/>
              <a:gd name="T40" fmla="*/ 128 w 170"/>
              <a:gd name="T41" fmla="*/ 244 h 988"/>
              <a:gd name="T42" fmla="*/ 132 w 170"/>
              <a:gd name="T43" fmla="*/ 220 h 988"/>
              <a:gd name="T44" fmla="*/ 132 w 170"/>
              <a:gd name="T45" fmla="*/ 213 h 988"/>
              <a:gd name="T46" fmla="*/ 149 w 170"/>
              <a:gd name="T47" fmla="*/ 109 h 988"/>
              <a:gd name="T48" fmla="*/ 135 w 170"/>
              <a:gd name="T49" fmla="*/ 194 h 988"/>
              <a:gd name="T50" fmla="*/ 135 w 170"/>
              <a:gd name="T51" fmla="*/ 206 h 988"/>
              <a:gd name="T52" fmla="*/ 137 w 170"/>
              <a:gd name="T53" fmla="*/ 202 h 988"/>
              <a:gd name="T54" fmla="*/ 149 w 170"/>
              <a:gd name="T55" fmla="*/ 126 h 988"/>
              <a:gd name="T56" fmla="*/ 149 w 170"/>
              <a:gd name="T57" fmla="*/ 109 h 988"/>
              <a:gd name="T58" fmla="*/ 168 w 170"/>
              <a:gd name="T59" fmla="*/ 17 h 988"/>
              <a:gd name="T60" fmla="*/ 156 w 170"/>
              <a:gd name="T61" fmla="*/ 74 h 988"/>
              <a:gd name="T62" fmla="*/ 154 w 170"/>
              <a:gd name="T63" fmla="*/ 88 h 988"/>
              <a:gd name="T64" fmla="*/ 154 w 170"/>
              <a:gd name="T65" fmla="*/ 88 h 988"/>
              <a:gd name="T66" fmla="*/ 154 w 170"/>
              <a:gd name="T67" fmla="*/ 107 h 988"/>
              <a:gd name="T68" fmla="*/ 168 w 170"/>
              <a:gd name="T69" fmla="*/ 24 h 988"/>
              <a:gd name="T70" fmla="*/ 168 w 170"/>
              <a:gd name="T71" fmla="*/ 17 h 988"/>
              <a:gd name="T72" fmla="*/ 170 w 170"/>
              <a:gd name="T73" fmla="*/ 0 h 988"/>
              <a:gd name="T74" fmla="*/ 170 w 170"/>
              <a:gd name="T75" fmla="*/ 0 h 988"/>
              <a:gd name="T76" fmla="*/ 170 w 170"/>
              <a:gd name="T77" fmla="*/ 0 h 988"/>
              <a:gd name="T78" fmla="*/ 170 w 170"/>
              <a:gd name="T79" fmla="*/ 0 h 988"/>
              <a:gd name="T80" fmla="*/ 168 w 170"/>
              <a:gd name="T81" fmla="*/ 0 h 988"/>
              <a:gd name="T82" fmla="*/ 168 w 170"/>
              <a:gd name="T83" fmla="*/ 0 h 988"/>
              <a:gd name="T84" fmla="*/ 168 w 170"/>
              <a:gd name="T85" fmla="*/ 0 h 988"/>
              <a:gd name="T86" fmla="*/ 168 w 170"/>
              <a:gd name="T87" fmla="*/ 0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" h="988">
                <a:moveTo>
                  <a:pt x="21" y="875"/>
                </a:moveTo>
                <a:lnTo>
                  <a:pt x="0" y="988"/>
                </a:lnTo>
                <a:lnTo>
                  <a:pt x="2" y="988"/>
                </a:lnTo>
                <a:lnTo>
                  <a:pt x="21" y="877"/>
                </a:lnTo>
                <a:lnTo>
                  <a:pt x="21" y="875"/>
                </a:lnTo>
                <a:moveTo>
                  <a:pt x="59" y="640"/>
                </a:moveTo>
                <a:lnTo>
                  <a:pt x="21" y="870"/>
                </a:lnTo>
                <a:lnTo>
                  <a:pt x="21" y="872"/>
                </a:lnTo>
                <a:lnTo>
                  <a:pt x="61" y="642"/>
                </a:lnTo>
                <a:lnTo>
                  <a:pt x="59" y="640"/>
                </a:lnTo>
                <a:moveTo>
                  <a:pt x="109" y="356"/>
                </a:moveTo>
                <a:lnTo>
                  <a:pt x="61" y="630"/>
                </a:lnTo>
                <a:lnTo>
                  <a:pt x="61" y="635"/>
                </a:lnTo>
                <a:lnTo>
                  <a:pt x="109" y="365"/>
                </a:lnTo>
                <a:lnTo>
                  <a:pt x="109" y="356"/>
                </a:lnTo>
                <a:moveTo>
                  <a:pt x="118" y="308"/>
                </a:moveTo>
                <a:lnTo>
                  <a:pt x="111" y="341"/>
                </a:lnTo>
                <a:lnTo>
                  <a:pt x="111" y="351"/>
                </a:lnTo>
                <a:lnTo>
                  <a:pt x="118" y="308"/>
                </a:lnTo>
                <a:moveTo>
                  <a:pt x="132" y="213"/>
                </a:moveTo>
                <a:lnTo>
                  <a:pt x="128" y="244"/>
                </a:lnTo>
                <a:lnTo>
                  <a:pt x="132" y="220"/>
                </a:lnTo>
                <a:lnTo>
                  <a:pt x="132" y="213"/>
                </a:lnTo>
                <a:moveTo>
                  <a:pt x="149" y="109"/>
                </a:moveTo>
                <a:lnTo>
                  <a:pt x="135" y="194"/>
                </a:lnTo>
                <a:lnTo>
                  <a:pt x="135" y="206"/>
                </a:lnTo>
                <a:lnTo>
                  <a:pt x="137" y="202"/>
                </a:lnTo>
                <a:lnTo>
                  <a:pt x="149" y="126"/>
                </a:lnTo>
                <a:lnTo>
                  <a:pt x="149" y="109"/>
                </a:lnTo>
                <a:moveTo>
                  <a:pt x="168" y="17"/>
                </a:moveTo>
                <a:lnTo>
                  <a:pt x="156" y="74"/>
                </a:lnTo>
                <a:lnTo>
                  <a:pt x="154" y="88"/>
                </a:lnTo>
                <a:lnTo>
                  <a:pt x="154" y="88"/>
                </a:lnTo>
                <a:lnTo>
                  <a:pt x="154" y="107"/>
                </a:lnTo>
                <a:lnTo>
                  <a:pt x="168" y="24"/>
                </a:lnTo>
                <a:lnTo>
                  <a:pt x="168" y="17"/>
                </a:lnTo>
                <a:moveTo>
                  <a:pt x="170" y="0"/>
                </a:moveTo>
                <a:lnTo>
                  <a:pt x="170" y="0"/>
                </a:lnTo>
                <a:lnTo>
                  <a:pt x="170" y="0"/>
                </a:lnTo>
                <a:lnTo>
                  <a:pt x="170" y="0"/>
                </a:lnTo>
                <a:moveTo>
                  <a:pt x="168" y="0"/>
                </a:moveTo>
                <a:lnTo>
                  <a:pt x="168" y="0"/>
                </a:lnTo>
                <a:lnTo>
                  <a:pt x="168" y="0"/>
                </a:lnTo>
                <a:lnTo>
                  <a:pt x="1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2340"/>
          <p:cNvSpPr>
            <a:spLocks noEditPoints="1"/>
          </p:cNvSpPr>
          <p:nvPr/>
        </p:nvSpPr>
        <p:spPr bwMode="auto">
          <a:xfrm>
            <a:off x="1624446" y="4229097"/>
            <a:ext cx="504825" cy="460375"/>
          </a:xfrm>
          <a:custGeom>
            <a:avLst/>
            <a:gdLst>
              <a:gd name="T0" fmla="*/ 0 w 318"/>
              <a:gd name="T1" fmla="*/ 290 h 290"/>
              <a:gd name="T2" fmla="*/ 0 w 318"/>
              <a:gd name="T3" fmla="*/ 290 h 290"/>
              <a:gd name="T4" fmla="*/ 0 w 318"/>
              <a:gd name="T5" fmla="*/ 290 h 290"/>
              <a:gd name="T6" fmla="*/ 0 w 318"/>
              <a:gd name="T7" fmla="*/ 290 h 290"/>
              <a:gd name="T8" fmla="*/ 19 w 318"/>
              <a:gd name="T9" fmla="*/ 271 h 290"/>
              <a:gd name="T10" fmla="*/ 7 w 318"/>
              <a:gd name="T11" fmla="*/ 285 h 290"/>
              <a:gd name="T12" fmla="*/ 55 w 318"/>
              <a:gd name="T13" fmla="*/ 240 h 290"/>
              <a:gd name="T14" fmla="*/ 57 w 318"/>
              <a:gd name="T15" fmla="*/ 237 h 290"/>
              <a:gd name="T16" fmla="*/ 135 w 318"/>
              <a:gd name="T17" fmla="*/ 171 h 290"/>
              <a:gd name="T18" fmla="*/ 166 w 318"/>
              <a:gd name="T19" fmla="*/ 138 h 290"/>
              <a:gd name="T20" fmla="*/ 135 w 318"/>
              <a:gd name="T21" fmla="*/ 169 h 290"/>
              <a:gd name="T22" fmla="*/ 166 w 318"/>
              <a:gd name="T23" fmla="*/ 138 h 290"/>
              <a:gd name="T24" fmla="*/ 169 w 318"/>
              <a:gd name="T25" fmla="*/ 136 h 290"/>
              <a:gd name="T26" fmla="*/ 202 w 318"/>
              <a:gd name="T27" fmla="*/ 107 h 290"/>
              <a:gd name="T28" fmla="*/ 235 w 318"/>
              <a:gd name="T29" fmla="*/ 76 h 290"/>
              <a:gd name="T30" fmla="*/ 206 w 318"/>
              <a:gd name="T31" fmla="*/ 105 h 290"/>
              <a:gd name="T32" fmla="*/ 235 w 318"/>
              <a:gd name="T33" fmla="*/ 76 h 290"/>
              <a:gd name="T34" fmla="*/ 237 w 318"/>
              <a:gd name="T35" fmla="*/ 74 h 290"/>
              <a:gd name="T36" fmla="*/ 242 w 318"/>
              <a:gd name="T37" fmla="*/ 72 h 290"/>
              <a:gd name="T38" fmla="*/ 256 w 318"/>
              <a:gd name="T39" fmla="*/ 55 h 290"/>
              <a:gd name="T40" fmla="*/ 247 w 318"/>
              <a:gd name="T41" fmla="*/ 69 h 290"/>
              <a:gd name="T42" fmla="*/ 256 w 318"/>
              <a:gd name="T43" fmla="*/ 55 h 290"/>
              <a:gd name="T44" fmla="*/ 259 w 318"/>
              <a:gd name="T45" fmla="*/ 53 h 290"/>
              <a:gd name="T46" fmla="*/ 259 w 318"/>
              <a:gd name="T47" fmla="*/ 57 h 290"/>
              <a:gd name="T48" fmla="*/ 266 w 318"/>
              <a:gd name="T49" fmla="*/ 46 h 290"/>
              <a:gd name="T50" fmla="*/ 263 w 318"/>
              <a:gd name="T51" fmla="*/ 53 h 290"/>
              <a:gd name="T52" fmla="*/ 266 w 318"/>
              <a:gd name="T53" fmla="*/ 46 h 290"/>
              <a:gd name="T54" fmla="*/ 270 w 318"/>
              <a:gd name="T55" fmla="*/ 43 h 290"/>
              <a:gd name="T56" fmla="*/ 301 w 318"/>
              <a:gd name="T57" fmla="*/ 19 h 290"/>
              <a:gd name="T58" fmla="*/ 313 w 318"/>
              <a:gd name="T59" fmla="*/ 5 h 290"/>
              <a:gd name="T60" fmla="*/ 304 w 318"/>
              <a:gd name="T61" fmla="*/ 15 h 290"/>
              <a:gd name="T62" fmla="*/ 313 w 318"/>
              <a:gd name="T63" fmla="*/ 5 h 290"/>
              <a:gd name="T64" fmla="*/ 315 w 318"/>
              <a:gd name="T65" fmla="*/ 0 h 290"/>
              <a:gd name="T66" fmla="*/ 315 w 318"/>
              <a:gd name="T67" fmla="*/ 5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8" h="290"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close/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close/>
                <a:moveTo>
                  <a:pt x="55" y="240"/>
                </a:moveTo>
                <a:lnTo>
                  <a:pt x="19" y="271"/>
                </a:lnTo>
                <a:lnTo>
                  <a:pt x="7" y="285"/>
                </a:lnTo>
                <a:lnTo>
                  <a:pt x="7" y="285"/>
                </a:lnTo>
                <a:lnTo>
                  <a:pt x="57" y="240"/>
                </a:lnTo>
                <a:lnTo>
                  <a:pt x="55" y="240"/>
                </a:lnTo>
                <a:close/>
                <a:moveTo>
                  <a:pt x="133" y="166"/>
                </a:moveTo>
                <a:lnTo>
                  <a:pt x="57" y="237"/>
                </a:lnTo>
                <a:lnTo>
                  <a:pt x="60" y="240"/>
                </a:lnTo>
                <a:lnTo>
                  <a:pt x="135" y="171"/>
                </a:lnTo>
                <a:lnTo>
                  <a:pt x="133" y="166"/>
                </a:lnTo>
                <a:close/>
                <a:moveTo>
                  <a:pt x="166" y="138"/>
                </a:moveTo>
                <a:lnTo>
                  <a:pt x="135" y="166"/>
                </a:lnTo>
                <a:lnTo>
                  <a:pt x="135" y="169"/>
                </a:lnTo>
                <a:lnTo>
                  <a:pt x="169" y="140"/>
                </a:lnTo>
                <a:lnTo>
                  <a:pt x="166" y="138"/>
                </a:lnTo>
                <a:close/>
                <a:moveTo>
                  <a:pt x="202" y="105"/>
                </a:moveTo>
                <a:lnTo>
                  <a:pt x="169" y="136"/>
                </a:lnTo>
                <a:lnTo>
                  <a:pt x="171" y="138"/>
                </a:lnTo>
                <a:lnTo>
                  <a:pt x="202" y="107"/>
                </a:lnTo>
                <a:lnTo>
                  <a:pt x="202" y="105"/>
                </a:lnTo>
                <a:close/>
                <a:moveTo>
                  <a:pt x="235" y="76"/>
                </a:moveTo>
                <a:lnTo>
                  <a:pt x="206" y="102"/>
                </a:lnTo>
                <a:lnTo>
                  <a:pt x="206" y="105"/>
                </a:lnTo>
                <a:lnTo>
                  <a:pt x="235" y="79"/>
                </a:lnTo>
                <a:lnTo>
                  <a:pt x="235" y="76"/>
                </a:lnTo>
                <a:close/>
                <a:moveTo>
                  <a:pt x="244" y="67"/>
                </a:moveTo>
                <a:lnTo>
                  <a:pt x="237" y="74"/>
                </a:lnTo>
                <a:lnTo>
                  <a:pt x="237" y="76"/>
                </a:lnTo>
                <a:lnTo>
                  <a:pt x="242" y="72"/>
                </a:lnTo>
                <a:lnTo>
                  <a:pt x="244" y="67"/>
                </a:lnTo>
                <a:close/>
                <a:moveTo>
                  <a:pt x="256" y="55"/>
                </a:moveTo>
                <a:lnTo>
                  <a:pt x="247" y="64"/>
                </a:lnTo>
                <a:lnTo>
                  <a:pt x="247" y="69"/>
                </a:lnTo>
                <a:lnTo>
                  <a:pt x="254" y="60"/>
                </a:lnTo>
                <a:lnTo>
                  <a:pt x="256" y="55"/>
                </a:lnTo>
                <a:close/>
                <a:moveTo>
                  <a:pt x="261" y="50"/>
                </a:moveTo>
                <a:lnTo>
                  <a:pt x="259" y="53"/>
                </a:lnTo>
                <a:lnTo>
                  <a:pt x="259" y="57"/>
                </a:lnTo>
                <a:lnTo>
                  <a:pt x="259" y="57"/>
                </a:lnTo>
                <a:lnTo>
                  <a:pt x="261" y="50"/>
                </a:lnTo>
                <a:close/>
                <a:moveTo>
                  <a:pt x="266" y="46"/>
                </a:moveTo>
                <a:lnTo>
                  <a:pt x="266" y="48"/>
                </a:lnTo>
                <a:lnTo>
                  <a:pt x="263" y="53"/>
                </a:lnTo>
                <a:lnTo>
                  <a:pt x="268" y="50"/>
                </a:lnTo>
                <a:lnTo>
                  <a:pt x="266" y="46"/>
                </a:lnTo>
                <a:close/>
                <a:moveTo>
                  <a:pt x="301" y="15"/>
                </a:moveTo>
                <a:lnTo>
                  <a:pt x="270" y="43"/>
                </a:lnTo>
                <a:lnTo>
                  <a:pt x="270" y="48"/>
                </a:lnTo>
                <a:lnTo>
                  <a:pt x="301" y="19"/>
                </a:lnTo>
                <a:lnTo>
                  <a:pt x="301" y="15"/>
                </a:lnTo>
                <a:close/>
                <a:moveTo>
                  <a:pt x="313" y="5"/>
                </a:moveTo>
                <a:lnTo>
                  <a:pt x="306" y="12"/>
                </a:lnTo>
                <a:lnTo>
                  <a:pt x="304" y="15"/>
                </a:lnTo>
                <a:lnTo>
                  <a:pt x="311" y="10"/>
                </a:lnTo>
                <a:lnTo>
                  <a:pt x="313" y="5"/>
                </a:lnTo>
                <a:close/>
                <a:moveTo>
                  <a:pt x="318" y="0"/>
                </a:moveTo>
                <a:lnTo>
                  <a:pt x="315" y="0"/>
                </a:lnTo>
                <a:lnTo>
                  <a:pt x="315" y="5"/>
                </a:lnTo>
                <a:lnTo>
                  <a:pt x="315" y="5"/>
                </a:lnTo>
                <a:lnTo>
                  <a:pt x="31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2341"/>
          <p:cNvSpPr>
            <a:spLocks noEditPoints="1"/>
          </p:cNvSpPr>
          <p:nvPr/>
        </p:nvSpPr>
        <p:spPr bwMode="auto">
          <a:xfrm>
            <a:off x="1624446" y="4229097"/>
            <a:ext cx="504825" cy="460375"/>
          </a:xfrm>
          <a:custGeom>
            <a:avLst/>
            <a:gdLst>
              <a:gd name="T0" fmla="*/ 0 w 318"/>
              <a:gd name="T1" fmla="*/ 290 h 290"/>
              <a:gd name="T2" fmla="*/ 0 w 318"/>
              <a:gd name="T3" fmla="*/ 290 h 290"/>
              <a:gd name="T4" fmla="*/ 0 w 318"/>
              <a:gd name="T5" fmla="*/ 290 h 290"/>
              <a:gd name="T6" fmla="*/ 0 w 318"/>
              <a:gd name="T7" fmla="*/ 290 h 290"/>
              <a:gd name="T8" fmla="*/ 19 w 318"/>
              <a:gd name="T9" fmla="*/ 271 h 290"/>
              <a:gd name="T10" fmla="*/ 7 w 318"/>
              <a:gd name="T11" fmla="*/ 285 h 290"/>
              <a:gd name="T12" fmla="*/ 55 w 318"/>
              <a:gd name="T13" fmla="*/ 240 h 290"/>
              <a:gd name="T14" fmla="*/ 57 w 318"/>
              <a:gd name="T15" fmla="*/ 237 h 290"/>
              <a:gd name="T16" fmla="*/ 135 w 318"/>
              <a:gd name="T17" fmla="*/ 171 h 290"/>
              <a:gd name="T18" fmla="*/ 166 w 318"/>
              <a:gd name="T19" fmla="*/ 138 h 290"/>
              <a:gd name="T20" fmla="*/ 135 w 318"/>
              <a:gd name="T21" fmla="*/ 169 h 290"/>
              <a:gd name="T22" fmla="*/ 166 w 318"/>
              <a:gd name="T23" fmla="*/ 138 h 290"/>
              <a:gd name="T24" fmla="*/ 169 w 318"/>
              <a:gd name="T25" fmla="*/ 136 h 290"/>
              <a:gd name="T26" fmla="*/ 202 w 318"/>
              <a:gd name="T27" fmla="*/ 107 h 290"/>
              <a:gd name="T28" fmla="*/ 235 w 318"/>
              <a:gd name="T29" fmla="*/ 76 h 290"/>
              <a:gd name="T30" fmla="*/ 206 w 318"/>
              <a:gd name="T31" fmla="*/ 105 h 290"/>
              <a:gd name="T32" fmla="*/ 235 w 318"/>
              <a:gd name="T33" fmla="*/ 76 h 290"/>
              <a:gd name="T34" fmla="*/ 237 w 318"/>
              <a:gd name="T35" fmla="*/ 74 h 290"/>
              <a:gd name="T36" fmla="*/ 242 w 318"/>
              <a:gd name="T37" fmla="*/ 72 h 290"/>
              <a:gd name="T38" fmla="*/ 256 w 318"/>
              <a:gd name="T39" fmla="*/ 55 h 290"/>
              <a:gd name="T40" fmla="*/ 247 w 318"/>
              <a:gd name="T41" fmla="*/ 69 h 290"/>
              <a:gd name="T42" fmla="*/ 256 w 318"/>
              <a:gd name="T43" fmla="*/ 55 h 290"/>
              <a:gd name="T44" fmla="*/ 259 w 318"/>
              <a:gd name="T45" fmla="*/ 53 h 290"/>
              <a:gd name="T46" fmla="*/ 259 w 318"/>
              <a:gd name="T47" fmla="*/ 57 h 290"/>
              <a:gd name="T48" fmla="*/ 266 w 318"/>
              <a:gd name="T49" fmla="*/ 46 h 290"/>
              <a:gd name="T50" fmla="*/ 263 w 318"/>
              <a:gd name="T51" fmla="*/ 53 h 290"/>
              <a:gd name="T52" fmla="*/ 266 w 318"/>
              <a:gd name="T53" fmla="*/ 46 h 290"/>
              <a:gd name="T54" fmla="*/ 270 w 318"/>
              <a:gd name="T55" fmla="*/ 43 h 290"/>
              <a:gd name="T56" fmla="*/ 301 w 318"/>
              <a:gd name="T57" fmla="*/ 19 h 290"/>
              <a:gd name="T58" fmla="*/ 313 w 318"/>
              <a:gd name="T59" fmla="*/ 5 h 290"/>
              <a:gd name="T60" fmla="*/ 304 w 318"/>
              <a:gd name="T61" fmla="*/ 15 h 290"/>
              <a:gd name="T62" fmla="*/ 313 w 318"/>
              <a:gd name="T63" fmla="*/ 5 h 290"/>
              <a:gd name="T64" fmla="*/ 315 w 318"/>
              <a:gd name="T65" fmla="*/ 0 h 290"/>
              <a:gd name="T66" fmla="*/ 315 w 318"/>
              <a:gd name="T67" fmla="*/ 5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8" h="290"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moveTo>
                  <a:pt x="55" y="240"/>
                </a:moveTo>
                <a:lnTo>
                  <a:pt x="19" y="271"/>
                </a:lnTo>
                <a:lnTo>
                  <a:pt x="7" y="285"/>
                </a:lnTo>
                <a:lnTo>
                  <a:pt x="7" y="285"/>
                </a:lnTo>
                <a:lnTo>
                  <a:pt x="57" y="240"/>
                </a:lnTo>
                <a:lnTo>
                  <a:pt x="55" y="240"/>
                </a:lnTo>
                <a:moveTo>
                  <a:pt x="133" y="166"/>
                </a:moveTo>
                <a:lnTo>
                  <a:pt x="57" y="237"/>
                </a:lnTo>
                <a:lnTo>
                  <a:pt x="60" y="240"/>
                </a:lnTo>
                <a:lnTo>
                  <a:pt x="135" y="171"/>
                </a:lnTo>
                <a:lnTo>
                  <a:pt x="133" y="166"/>
                </a:lnTo>
                <a:moveTo>
                  <a:pt x="166" y="138"/>
                </a:moveTo>
                <a:lnTo>
                  <a:pt x="135" y="166"/>
                </a:lnTo>
                <a:lnTo>
                  <a:pt x="135" y="169"/>
                </a:lnTo>
                <a:lnTo>
                  <a:pt x="169" y="140"/>
                </a:lnTo>
                <a:lnTo>
                  <a:pt x="166" y="138"/>
                </a:lnTo>
                <a:moveTo>
                  <a:pt x="202" y="105"/>
                </a:moveTo>
                <a:lnTo>
                  <a:pt x="169" y="136"/>
                </a:lnTo>
                <a:lnTo>
                  <a:pt x="171" y="138"/>
                </a:lnTo>
                <a:lnTo>
                  <a:pt x="202" y="107"/>
                </a:lnTo>
                <a:lnTo>
                  <a:pt x="202" y="105"/>
                </a:lnTo>
                <a:moveTo>
                  <a:pt x="235" y="76"/>
                </a:moveTo>
                <a:lnTo>
                  <a:pt x="206" y="102"/>
                </a:lnTo>
                <a:lnTo>
                  <a:pt x="206" y="105"/>
                </a:lnTo>
                <a:lnTo>
                  <a:pt x="235" y="79"/>
                </a:lnTo>
                <a:lnTo>
                  <a:pt x="235" y="76"/>
                </a:lnTo>
                <a:moveTo>
                  <a:pt x="244" y="67"/>
                </a:moveTo>
                <a:lnTo>
                  <a:pt x="237" y="74"/>
                </a:lnTo>
                <a:lnTo>
                  <a:pt x="237" y="76"/>
                </a:lnTo>
                <a:lnTo>
                  <a:pt x="242" y="72"/>
                </a:lnTo>
                <a:lnTo>
                  <a:pt x="244" y="67"/>
                </a:lnTo>
                <a:moveTo>
                  <a:pt x="256" y="55"/>
                </a:moveTo>
                <a:lnTo>
                  <a:pt x="247" y="64"/>
                </a:lnTo>
                <a:lnTo>
                  <a:pt x="247" y="69"/>
                </a:lnTo>
                <a:lnTo>
                  <a:pt x="254" y="60"/>
                </a:lnTo>
                <a:lnTo>
                  <a:pt x="256" y="55"/>
                </a:lnTo>
                <a:moveTo>
                  <a:pt x="261" y="50"/>
                </a:moveTo>
                <a:lnTo>
                  <a:pt x="259" y="53"/>
                </a:lnTo>
                <a:lnTo>
                  <a:pt x="259" y="57"/>
                </a:lnTo>
                <a:lnTo>
                  <a:pt x="259" y="57"/>
                </a:lnTo>
                <a:lnTo>
                  <a:pt x="261" y="50"/>
                </a:lnTo>
                <a:moveTo>
                  <a:pt x="266" y="46"/>
                </a:moveTo>
                <a:lnTo>
                  <a:pt x="266" y="48"/>
                </a:lnTo>
                <a:lnTo>
                  <a:pt x="263" y="53"/>
                </a:lnTo>
                <a:lnTo>
                  <a:pt x="268" y="50"/>
                </a:lnTo>
                <a:lnTo>
                  <a:pt x="266" y="46"/>
                </a:lnTo>
                <a:moveTo>
                  <a:pt x="301" y="15"/>
                </a:moveTo>
                <a:lnTo>
                  <a:pt x="270" y="43"/>
                </a:lnTo>
                <a:lnTo>
                  <a:pt x="270" y="48"/>
                </a:lnTo>
                <a:lnTo>
                  <a:pt x="301" y="19"/>
                </a:lnTo>
                <a:lnTo>
                  <a:pt x="301" y="15"/>
                </a:lnTo>
                <a:moveTo>
                  <a:pt x="313" y="5"/>
                </a:moveTo>
                <a:lnTo>
                  <a:pt x="306" y="12"/>
                </a:lnTo>
                <a:lnTo>
                  <a:pt x="304" y="15"/>
                </a:lnTo>
                <a:lnTo>
                  <a:pt x="311" y="10"/>
                </a:lnTo>
                <a:lnTo>
                  <a:pt x="313" y="5"/>
                </a:lnTo>
                <a:moveTo>
                  <a:pt x="318" y="0"/>
                </a:moveTo>
                <a:lnTo>
                  <a:pt x="315" y="0"/>
                </a:lnTo>
                <a:lnTo>
                  <a:pt x="315" y="5"/>
                </a:lnTo>
                <a:lnTo>
                  <a:pt x="315" y="5"/>
                </a:lnTo>
                <a:lnTo>
                  <a:pt x="31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Freeform 2344"/>
          <p:cNvSpPr/>
          <p:nvPr/>
        </p:nvSpPr>
        <p:spPr bwMode="auto">
          <a:xfrm>
            <a:off x="1711758" y="4605334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3 h 3"/>
              <a:gd name="T4" fmla="*/ 2 w 5"/>
              <a:gd name="T5" fmla="*/ 3 h 3"/>
              <a:gd name="T6" fmla="*/ 5 w 5"/>
              <a:gd name="T7" fmla="*/ 3 h 3"/>
              <a:gd name="T8" fmla="*/ 2 w 5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3"/>
                </a:lnTo>
                <a:lnTo>
                  <a:pt x="2" y="3"/>
                </a:lnTo>
                <a:lnTo>
                  <a:pt x="5" y="3"/>
                </a:lnTo>
                <a:lnTo>
                  <a:pt x="2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Freeform 2345"/>
          <p:cNvSpPr/>
          <p:nvPr/>
        </p:nvSpPr>
        <p:spPr bwMode="auto">
          <a:xfrm>
            <a:off x="1711758" y="4605334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3 h 3"/>
              <a:gd name="T4" fmla="*/ 2 w 5"/>
              <a:gd name="T5" fmla="*/ 3 h 3"/>
              <a:gd name="T6" fmla="*/ 5 w 5"/>
              <a:gd name="T7" fmla="*/ 3 h 3"/>
              <a:gd name="T8" fmla="*/ 2 w 5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3"/>
                </a:lnTo>
                <a:lnTo>
                  <a:pt x="2" y="3"/>
                </a:lnTo>
                <a:lnTo>
                  <a:pt x="5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2390"/>
          <p:cNvSpPr>
            <a:spLocks noEditPoints="1"/>
          </p:cNvSpPr>
          <p:nvPr/>
        </p:nvSpPr>
        <p:spPr bwMode="auto">
          <a:xfrm>
            <a:off x="1624446" y="4681534"/>
            <a:ext cx="11112" cy="7938"/>
          </a:xfrm>
          <a:custGeom>
            <a:avLst/>
            <a:gdLst>
              <a:gd name="T0" fmla="*/ 0 w 7"/>
              <a:gd name="T1" fmla="*/ 5 h 5"/>
              <a:gd name="T2" fmla="*/ 0 w 7"/>
              <a:gd name="T3" fmla="*/ 5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5 h 5"/>
              <a:gd name="T10" fmla="*/ 7 w 7"/>
              <a:gd name="T11" fmla="*/ 0 h 5"/>
              <a:gd name="T12" fmla="*/ 7 w 7"/>
              <a:gd name="T13" fmla="*/ 0 h 5"/>
              <a:gd name="T14" fmla="*/ 3 w 7"/>
              <a:gd name="T15" fmla="*/ 5 h 5"/>
              <a:gd name="T16" fmla="*/ 5 w 7"/>
              <a:gd name="T17" fmla="*/ 5 h 5"/>
              <a:gd name="T18" fmla="*/ 7 w 7"/>
              <a:gd name="T1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close/>
                <a:moveTo>
                  <a:pt x="7" y="0"/>
                </a:moveTo>
                <a:lnTo>
                  <a:pt x="7" y="0"/>
                </a:lnTo>
                <a:lnTo>
                  <a:pt x="3" y="5"/>
                </a:lnTo>
                <a:lnTo>
                  <a:pt x="5" y="5"/>
                </a:lnTo>
                <a:lnTo>
                  <a:pt x="7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2391"/>
          <p:cNvSpPr>
            <a:spLocks noEditPoints="1"/>
          </p:cNvSpPr>
          <p:nvPr/>
        </p:nvSpPr>
        <p:spPr bwMode="auto">
          <a:xfrm>
            <a:off x="1624446" y="4681534"/>
            <a:ext cx="11112" cy="7938"/>
          </a:xfrm>
          <a:custGeom>
            <a:avLst/>
            <a:gdLst>
              <a:gd name="T0" fmla="*/ 0 w 7"/>
              <a:gd name="T1" fmla="*/ 5 h 5"/>
              <a:gd name="T2" fmla="*/ 0 w 7"/>
              <a:gd name="T3" fmla="*/ 5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5 h 5"/>
              <a:gd name="T10" fmla="*/ 7 w 7"/>
              <a:gd name="T11" fmla="*/ 0 h 5"/>
              <a:gd name="T12" fmla="*/ 7 w 7"/>
              <a:gd name="T13" fmla="*/ 0 h 5"/>
              <a:gd name="T14" fmla="*/ 3 w 7"/>
              <a:gd name="T15" fmla="*/ 5 h 5"/>
              <a:gd name="T16" fmla="*/ 5 w 7"/>
              <a:gd name="T17" fmla="*/ 5 h 5"/>
              <a:gd name="T18" fmla="*/ 7 w 7"/>
              <a:gd name="T1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moveTo>
                  <a:pt x="7" y="0"/>
                </a:moveTo>
                <a:lnTo>
                  <a:pt x="7" y="0"/>
                </a:lnTo>
                <a:lnTo>
                  <a:pt x="3" y="5"/>
                </a:lnTo>
                <a:lnTo>
                  <a:pt x="5" y="5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Freeform 2392"/>
          <p:cNvSpPr/>
          <p:nvPr/>
        </p:nvSpPr>
        <p:spPr bwMode="auto">
          <a:xfrm>
            <a:off x="1624446" y="4689472"/>
            <a:ext cx="7937" cy="0"/>
          </a:xfrm>
          <a:custGeom>
            <a:avLst/>
            <a:gdLst>
              <a:gd name="T0" fmla="*/ 3 w 5"/>
              <a:gd name="T1" fmla="*/ 3 w 5"/>
              <a:gd name="T2" fmla="*/ 0 w 5"/>
              <a:gd name="T3" fmla="*/ 0 w 5"/>
              <a:gd name="T4" fmla="*/ 3 w 5"/>
              <a:gd name="T5" fmla="*/ 5 w 5"/>
              <a:gd name="T6" fmla="*/ 3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3" y="0"/>
                </a:lnTo>
                <a:close/>
              </a:path>
            </a:pathLst>
          </a:cu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Freeform 2393"/>
          <p:cNvSpPr/>
          <p:nvPr/>
        </p:nvSpPr>
        <p:spPr bwMode="auto">
          <a:xfrm>
            <a:off x="1624446" y="4689472"/>
            <a:ext cx="7937" cy="0"/>
          </a:xfrm>
          <a:custGeom>
            <a:avLst/>
            <a:gdLst>
              <a:gd name="T0" fmla="*/ 3 w 5"/>
              <a:gd name="T1" fmla="*/ 3 w 5"/>
              <a:gd name="T2" fmla="*/ 0 w 5"/>
              <a:gd name="T3" fmla="*/ 0 w 5"/>
              <a:gd name="T4" fmla="*/ 3 w 5"/>
              <a:gd name="T5" fmla="*/ 5 w 5"/>
              <a:gd name="T6" fmla="*/ 3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5926"/>
          <p:cNvSpPr>
            <a:spLocks noEditPoints="1"/>
          </p:cNvSpPr>
          <p:nvPr/>
        </p:nvSpPr>
        <p:spPr bwMode="auto">
          <a:xfrm>
            <a:off x="3264373" y="3544883"/>
            <a:ext cx="1614448" cy="541339"/>
          </a:xfrm>
          <a:custGeom>
            <a:avLst/>
            <a:gdLst>
              <a:gd name="T0" fmla="*/ 464 w 1265"/>
              <a:gd name="T1" fmla="*/ 92 h 253"/>
              <a:gd name="T2" fmla="*/ 459 w 1265"/>
              <a:gd name="T3" fmla="*/ 95 h 253"/>
              <a:gd name="T4" fmla="*/ 1251 w 1265"/>
              <a:gd name="T5" fmla="*/ 251 h 253"/>
              <a:gd name="T6" fmla="*/ 1262 w 1265"/>
              <a:gd name="T7" fmla="*/ 251 h 253"/>
              <a:gd name="T8" fmla="*/ 1262 w 1265"/>
              <a:gd name="T9" fmla="*/ 253 h 253"/>
              <a:gd name="T10" fmla="*/ 1265 w 1265"/>
              <a:gd name="T11" fmla="*/ 251 h 253"/>
              <a:gd name="T12" fmla="*/ 464 w 1265"/>
              <a:gd name="T13" fmla="*/ 92 h 253"/>
              <a:gd name="T14" fmla="*/ 440 w 1265"/>
              <a:gd name="T15" fmla="*/ 88 h 253"/>
              <a:gd name="T16" fmla="*/ 436 w 1265"/>
              <a:gd name="T17" fmla="*/ 90 h 253"/>
              <a:gd name="T18" fmla="*/ 454 w 1265"/>
              <a:gd name="T19" fmla="*/ 95 h 253"/>
              <a:gd name="T20" fmla="*/ 459 w 1265"/>
              <a:gd name="T21" fmla="*/ 92 h 253"/>
              <a:gd name="T22" fmla="*/ 440 w 1265"/>
              <a:gd name="T23" fmla="*/ 88 h 253"/>
              <a:gd name="T24" fmla="*/ 372 w 1265"/>
              <a:gd name="T25" fmla="*/ 73 h 253"/>
              <a:gd name="T26" fmla="*/ 364 w 1265"/>
              <a:gd name="T27" fmla="*/ 76 h 253"/>
              <a:gd name="T28" fmla="*/ 431 w 1265"/>
              <a:gd name="T29" fmla="*/ 90 h 253"/>
              <a:gd name="T30" fmla="*/ 436 w 1265"/>
              <a:gd name="T31" fmla="*/ 88 h 253"/>
              <a:gd name="T32" fmla="*/ 372 w 1265"/>
              <a:gd name="T33" fmla="*/ 73 h 253"/>
              <a:gd name="T34" fmla="*/ 2 w 1265"/>
              <a:gd name="T35" fmla="*/ 0 h 253"/>
              <a:gd name="T36" fmla="*/ 0 w 1265"/>
              <a:gd name="T37" fmla="*/ 2 h 253"/>
              <a:gd name="T38" fmla="*/ 360 w 1265"/>
              <a:gd name="T39" fmla="*/ 76 h 253"/>
              <a:gd name="T40" fmla="*/ 364 w 1265"/>
              <a:gd name="T41" fmla="*/ 73 h 253"/>
              <a:gd name="T42" fmla="*/ 2 w 1265"/>
              <a:gd name="T43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65" h="253">
                <a:moveTo>
                  <a:pt x="464" y="92"/>
                </a:moveTo>
                <a:lnTo>
                  <a:pt x="459" y="95"/>
                </a:lnTo>
                <a:lnTo>
                  <a:pt x="1251" y="251"/>
                </a:lnTo>
                <a:lnTo>
                  <a:pt x="1262" y="251"/>
                </a:lnTo>
                <a:lnTo>
                  <a:pt x="1262" y="253"/>
                </a:lnTo>
                <a:lnTo>
                  <a:pt x="1265" y="251"/>
                </a:lnTo>
                <a:lnTo>
                  <a:pt x="464" y="92"/>
                </a:lnTo>
                <a:close/>
                <a:moveTo>
                  <a:pt x="440" y="88"/>
                </a:moveTo>
                <a:lnTo>
                  <a:pt x="436" y="90"/>
                </a:lnTo>
                <a:lnTo>
                  <a:pt x="454" y="95"/>
                </a:lnTo>
                <a:lnTo>
                  <a:pt x="459" y="92"/>
                </a:lnTo>
                <a:lnTo>
                  <a:pt x="440" y="88"/>
                </a:lnTo>
                <a:close/>
                <a:moveTo>
                  <a:pt x="372" y="73"/>
                </a:moveTo>
                <a:lnTo>
                  <a:pt x="364" y="76"/>
                </a:lnTo>
                <a:lnTo>
                  <a:pt x="431" y="90"/>
                </a:lnTo>
                <a:lnTo>
                  <a:pt x="436" y="88"/>
                </a:lnTo>
                <a:lnTo>
                  <a:pt x="372" y="73"/>
                </a:lnTo>
                <a:close/>
                <a:moveTo>
                  <a:pt x="2" y="0"/>
                </a:moveTo>
                <a:lnTo>
                  <a:pt x="0" y="2"/>
                </a:lnTo>
                <a:lnTo>
                  <a:pt x="360" y="76"/>
                </a:lnTo>
                <a:lnTo>
                  <a:pt x="364" y="73"/>
                </a:lnTo>
                <a:lnTo>
                  <a:pt x="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5927"/>
          <p:cNvSpPr>
            <a:spLocks noEditPoints="1"/>
          </p:cNvSpPr>
          <p:nvPr/>
        </p:nvSpPr>
        <p:spPr bwMode="auto">
          <a:xfrm>
            <a:off x="2870634" y="3684584"/>
            <a:ext cx="2008187" cy="401638"/>
          </a:xfrm>
          <a:custGeom>
            <a:avLst/>
            <a:gdLst>
              <a:gd name="T0" fmla="*/ 464 w 1265"/>
              <a:gd name="T1" fmla="*/ 92 h 253"/>
              <a:gd name="T2" fmla="*/ 459 w 1265"/>
              <a:gd name="T3" fmla="*/ 95 h 253"/>
              <a:gd name="T4" fmla="*/ 1251 w 1265"/>
              <a:gd name="T5" fmla="*/ 251 h 253"/>
              <a:gd name="T6" fmla="*/ 1262 w 1265"/>
              <a:gd name="T7" fmla="*/ 251 h 253"/>
              <a:gd name="T8" fmla="*/ 1262 w 1265"/>
              <a:gd name="T9" fmla="*/ 253 h 253"/>
              <a:gd name="T10" fmla="*/ 1265 w 1265"/>
              <a:gd name="T11" fmla="*/ 251 h 253"/>
              <a:gd name="T12" fmla="*/ 464 w 1265"/>
              <a:gd name="T13" fmla="*/ 92 h 253"/>
              <a:gd name="T14" fmla="*/ 440 w 1265"/>
              <a:gd name="T15" fmla="*/ 88 h 253"/>
              <a:gd name="T16" fmla="*/ 436 w 1265"/>
              <a:gd name="T17" fmla="*/ 90 h 253"/>
              <a:gd name="T18" fmla="*/ 454 w 1265"/>
              <a:gd name="T19" fmla="*/ 95 h 253"/>
              <a:gd name="T20" fmla="*/ 459 w 1265"/>
              <a:gd name="T21" fmla="*/ 92 h 253"/>
              <a:gd name="T22" fmla="*/ 440 w 1265"/>
              <a:gd name="T23" fmla="*/ 88 h 253"/>
              <a:gd name="T24" fmla="*/ 372 w 1265"/>
              <a:gd name="T25" fmla="*/ 73 h 253"/>
              <a:gd name="T26" fmla="*/ 364 w 1265"/>
              <a:gd name="T27" fmla="*/ 76 h 253"/>
              <a:gd name="T28" fmla="*/ 431 w 1265"/>
              <a:gd name="T29" fmla="*/ 90 h 253"/>
              <a:gd name="T30" fmla="*/ 436 w 1265"/>
              <a:gd name="T31" fmla="*/ 88 h 253"/>
              <a:gd name="T32" fmla="*/ 372 w 1265"/>
              <a:gd name="T33" fmla="*/ 73 h 253"/>
              <a:gd name="T34" fmla="*/ 2 w 1265"/>
              <a:gd name="T35" fmla="*/ 0 h 253"/>
              <a:gd name="T36" fmla="*/ 0 w 1265"/>
              <a:gd name="T37" fmla="*/ 2 h 253"/>
              <a:gd name="T38" fmla="*/ 360 w 1265"/>
              <a:gd name="T39" fmla="*/ 76 h 253"/>
              <a:gd name="T40" fmla="*/ 364 w 1265"/>
              <a:gd name="T41" fmla="*/ 73 h 253"/>
              <a:gd name="T42" fmla="*/ 2 w 1265"/>
              <a:gd name="T43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65" h="253">
                <a:moveTo>
                  <a:pt x="464" y="92"/>
                </a:moveTo>
                <a:lnTo>
                  <a:pt x="459" y="95"/>
                </a:lnTo>
                <a:lnTo>
                  <a:pt x="1251" y="251"/>
                </a:lnTo>
                <a:lnTo>
                  <a:pt x="1262" y="251"/>
                </a:lnTo>
                <a:lnTo>
                  <a:pt x="1262" y="253"/>
                </a:lnTo>
                <a:lnTo>
                  <a:pt x="1265" y="251"/>
                </a:lnTo>
                <a:lnTo>
                  <a:pt x="464" y="92"/>
                </a:lnTo>
                <a:moveTo>
                  <a:pt x="440" y="88"/>
                </a:moveTo>
                <a:lnTo>
                  <a:pt x="436" y="90"/>
                </a:lnTo>
                <a:lnTo>
                  <a:pt x="454" y="95"/>
                </a:lnTo>
                <a:lnTo>
                  <a:pt x="459" y="92"/>
                </a:lnTo>
                <a:lnTo>
                  <a:pt x="440" y="88"/>
                </a:lnTo>
                <a:moveTo>
                  <a:pt x="372" y="73"/>
                </a:moveTo>
                <a:lnTo>
                  <a:pt x="364" y="76"/>
                </a:lnTo>
                <a:lnTo>
                  <a:pt x="431" y="90"/>
                </a:lnTo>
                <a:lnTo>
                  <a:pt x="436" y="88"/>
                </a:lnTo>
                <a:lnTo>
                  <a:pt x="372" y="73"/>
                </a:lnTo>
                <a:moveTo>
                  <a:pt x="2" y="0"/>
                </a:moveTo>
                <a:lnTo>
                  <a:pt x="0" y="2"/>
                </a:lnTo>
                <a:lnTo>
                  <a:pt x="360" y="76"/>
                </a:lnTo>
                <a:lnTo>
                  <a:pt x="364" y="7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Freeform 5988"/>
          <p:cNvSpPr>
            <a:spLocks noEditPoints="1"/>
          </p:cNvSpPr>
          <p:nvPr/>
        </p:nvSpPr>
        <p:spPr bwMode="auto">
          <a:xfrm>
            <a:off x="1162484" y="2740021"/>
            <a:ext cx="1349374" cy="874713"/>
          </a:xfrm>
          <a:custGeom>
            <a:avLst/>
            <a:gdLst>
              <a:gd name="T0" fmla="*/ 651 w 661"/>
              <a:gd name="T1" fmla="*/ 412 h 422"/>
              <a:gd name="T2" fmla="*/ 651 w 661"/>
              <a:gd name="T3" fmla="*/ 417 h 422"/>
              <a:gd name="T4" fmla="*/ 661 w 661"/>
              <a:gd name="T5" fmla="*/ 422 h 422"/>
              <a:gd name="T6" fmla="*/ 661 w 661"/>
              <a:gd name="T7" fmla="*/ 419 h 422"/>
              <a:gd name="T8" fmla="*/ 651 w 661"/>
              <a:gd name="T9" fmla="*/ 412 h 422"/>
              <a:gd name="T10" fmla="*/ 2 w 661"/>
              <a:gd name="T11" fmla="*/ 0 h 422"/>
              <a:gd name="T12" fmla="*/ 0 w 661"/>
              <a:gd name="T13" fmla="*/ 0 h 422"/>
              <a:gd name="T14" fmla="*/ 0 w 661"/>
              <a:gd name="T15" fmla="*/ 0 h 422"/>
              <a:gd name="T16" fmla="*/ 2 w 661"/>
              <a:gd name="T17" fmla="*/ 0 h 422"/>
              <a:gd name="T18" fmla="*/ 7 w 661"/>
              <a:gd name="T19" fmla="*/ 7 h 422"/>
              <a:gd name="T20" fmla="*/ 649 w 661"/>
              <a:gd name="T21" fmla="*/ 415 h 422"/>
              <a:gd name="T22" fmla="*/ 649 w 661"/>
              <a:gd name="T23" fmla="*/ 412 h 422"/>
              <a:gd name="T24" fmla="*/ 2 w 661"/>
              <a:gd name="T25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1" h="422">
                <a:moveTo>
                  <a:pt x="651" y="412"/>
                </a:moveTo>
                <a:lnTo>
                  <a:pt x="651" y="417"/>
                </a:lnTo>
                <a:lnTo>
                  <a:pt x="661" y="422"/>
                </a:lnTo>
                <a:lnTo>
                  <a:pt x="661" y="419"/>
                </a:lnTo>
                <a:lnTo>
                  <a:pt x="651" y="412"/>
                </a:lnTo>
                <a:close/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7" y="7"/>
                </a:lnTo>
                <a:lnTo>
                  <a:pt x="649" y="415"/>
                </a:lnTo>
                <a:lnTo>
                  <a:pt x="649" y="412"/>
                </a:lnTo>
                <a:lnTo>
                  <a:pt x="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Freeform 5989"/>
          <p:cNvSpPr>
            <a:spLocks noEditPoints="1"/>
          </p:cNvSpPr>
          <p:nvPr/>
        </p:nvSpPr>
        <p:spPr bwMode="auto">
          <a:xfrm>
            <a:off x="1162484" y="2740021"/>
            <a:ext cx="1049337" cy="669925"/>
          </a:xfrm>
          <a:custGeom>
            <a:avLst/>
            <a:gdLst>
              <a:gd name="T0" fmla="*/ 651 w 661"/>
              <a:gd name="T1" fmla="*/ 412 h 422"/>
              <a:gd name="T2" fmla="*/ 651 w 661"/>
              <a:gd name="T3" fmla="*/ 417 h 422"/>
              <a:gd name="T4" fmla="*/ 661 w 661"/>
              <a:gd name="T5" fmla="*/ 422 h 422"/>
              <a:gd name="T6" fmla="*/ 661 w 661"/>
              <a:gd name="T7" fmla="*/ 419 h 422"/>
              <a:gd name="T8" fmla="*/ 651 w 661"/>
              <a:gd name="T9" fmla="*/ 412 h 422"/>
              <a:gd name="T10" fmla="*/ 2 w 661"/>
              <a:gd name="T11" fmla="*/ 0 h 422"/>
              <a:gd name="T12" fmla="*/ 0 w 661"/>
              <a:gd name="T13" fmla="*/ 0 h 422"/>
              <a:gd name="T14" fmla="*/ 0 w 661"/>
              <a:gd name="T15" fmla="*/ 0 h 422"/>
              <a:gd name="T16" fmla="*/ 2 w 661"/>
              <a:gd name="T17" fmla="*/ 0 h 422"/>
              <a:gd name="T18" fmla="*/ 7 w 661"/>
              <a:gd name="T19" fmla="*/ 7 h 422"/>
              <a:gd name="T20" fmla="*/ 649 w 661"/>
              <a:gd name="T21" fmla="*/ 415 h 422"/>
              <a:gd name="T22" fmla="*/ 649 w 661"/>
              <a:gd name="T23" fmla="*/ 412 h 422"/>
              <a:gd name="T24" fmla="*/ 2 w 661"/>
              <a:gd name="T25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1" h="422">
                <a:moveTo>
                  <a:pt x="651" y="412"/>
                </a:moveTo>
                <a:lnTo>
                  <a:pt x="651" y="417"/>
                </a:lnTo>
                <a:lnTo>
                  <a:pt x="661" y="422"/>
                </a:lnTo>
                <a:lnTo>
                  <a:pt x="661" y="419"/>
                </a:lnTo>
                <a:lnTo>
                  <a:pt x="651" y="412"/>
                </a:lnTo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7" y="7"/>
                </a:lnTo>
                <a:lnTo>
                  <a:pt x="649" y="415"/>
                </a:lnTo>
                <a:lnTo>
                  <a:pt x="649" y="41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Rectangle 5990"/>
          <p:cNvSpPr>
            <a:spLocks noChangeArrowheads="1"/>
          </p:cNvSpPr>
          <p:nvPr/>
        </p:nvSpPr>
        <p:spPr bwMode="auto">
          <a:xfrm>
            <a:off x="1162484" y="2740021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2" name="Freeform 5991"/>
          <p:cNvSpPr/>
          <p:nvPr/>
        </p:nvSpPr>
        <p:spPr bwMode="auto">
          <a:xfrm>
            <a:off x="1162484" y="274002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3" name="Freeform 6000"/>
          <p:cNvSpPr/>
          <p:nvPr/>
        </p:nvSpPr>
        <p:spPr bwMode="auto">
          <a:xfrm>
            <a:off x="1162484" y="2740021"/>
            <a:ext cx="11112" cy="11113"/>
          </a:xfrm>
          <a:custGeom>
            <a:avLst/>
            <a:gdLst>
              <a:gd name="T0" fmla="*/ 2 w 7"/>
              <a:gd name="T1" fmla="*/ 0 h 7"/>
              <a:gd name="T2" fmla="*/ 0 w 7"/>
              <a:gd name="T3" fmla="*/ 0 h 7"/>
              <a:gd name="T4" fmla="*/ 0 w 7"/>
              <a:gd name="T5" fmla="*/ 0 h 7"/>
              <a:gd name="T6" fmla="*/ 2 w 7"/>
              <a:gd name="T7" fmla="*/ 0 h 7"/>
              <a:gd name="T8" fmla="*/ 5 w 7"/>
              <a:gd name="T9" fmla="*/ 5 h 7"/>
              <a:gd name="T10" fmla="*/ 7 w 7"/>
              <a:gd name="T11" fmla="*/ 7 h 7"/>
              <a:gd name="T12" fmla="*/ 2 w 7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7" y="7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4" name="Freeform 6001"/>
          <p:cNvSpPr/>
          <p:nvPr/>
        </p:nvSpPr>
        <p:spPr bwMode="auto">
          <a:xfrm>
            <a:off x="1162484" y="2740021"/>
            <a:ext cx="11112" cy="11113"/>
          </a:xfrm>
          <a:custGeom>
            <a:avLst/>
            <a:gdLst>
              <a:gd name="T0" fmla="*/ 2 w 7"/>
              <a:gd name="T1" fmla="*/ 0 h 7"/>
              <a:gd name="T2" fmla="*/ 0 w 7"/>
              <a:gd name="T3" fmla="*/ 0 h 7"/>
              <a:gd name="T4" fmla="*/ 0 w 7"/>
              <a:gd name="T5" fmla="*/ 0 h 7"/>
              <a:gd name="T6" fmla="*/ 2 w 7"/>
              <a:gd name="T7" fmla="*/ 0 h 7"/>
              <a:gd name="T8" fmla="*/ 5 w 7"/>
              <a:gd name="T9" fmla="*/ 5 h 7"/>
              <a:gd name="T10" fmla="*/ 7 w 7"/>
              <a:gd name="T11" fmla="*/ 7 h 7"/>
              <a:gd name="T12" fmla="*/ 2 w 7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7" y="7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5" name="Rectangle 6002"/>
          <p:cNvSpPr>
            <a:spLocks noChangeArrowheads="1"/>
          </p:cNvSpPr>
          <p:nvPr/>
        </p:nvSpPr>
        <p:spPr bwMode="auto">
          <a:xfrm>
            <a:off x="1162484" y="2740021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6" name="Rectangle 6003"/>
          <p:cNvSpPr>
            <a:spLocks noChangeArrowheads="1"/>
          </p:cNvSpPr>
          <p:nvPr/>
        </p:nvSpPr>
        <p:spPr bwMode="auto">
          <a:xfrm>
            <a:off x="1162484" y="2740021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7" name="Freeform 6004"/>
          <p:cNvSpPr/>
          <p:nvPr/>
        </p:nvSpPr>
        <p:spPr bwMode="auto">
          <a:xfrm>
            <a:off x="1162484" y="2740021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2 w 5"/>
              <a:gd name="T5" fmla="*/ 0 h 5"/>
              <a:gd name="T6" fmla="*/ 5 w 5"/>
              <a:gd name="T7" fmla="*/ 5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5" y="5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8" name="Freeform 6005"/>
          <p:cNvSpPr/>
          <p:nvPr/>
        </p:nvSpPr>
        <p:spPr bwMode="auto">
          <a:xfrm>
            <a:off x="1162484" y="2740021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2 w 5"/>
              <a:gd name="T5" fmla="*/ 0 h 5"/>
              <a:gd name="T6" fmla="*/ 5 w 5"/>
              <a:gd name="T7" fmla="*/ 5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5" y="5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9" name="Freeform 6006"/>
          <p:cNvSpPr/>
          <p:nvPr/>
        </p:nvSpPr>
        <p:spPr bwMode="auto">
          <a:xfrm>
            <a:off x="1162484" y="2740021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0 w 5"/>
              <a:gd name="T5" fmla="*/ 0 h 5"/>
              <a:gd name="T6" fmla="*/ 0 w 5"/>
              <a:gd name="T7" fmla="*/ 2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  <a:lnTo>
                  <a:pt x="5" y="5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0" name="Freeform 6007"/>
          <p:cNvSpPr/>
          <p:nvPr/>
        </p:nvSpPr>
        <p:spPr bwMode="auto">
          <a:xfrm>
            <a:off x="1162484" y="2740021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0 w 5"/>
              <a:gd name="T5" fmla="*/ 0 h 5"/>
              <a:gd name="T6" fmla="*/ 0 w 5"/>
              <a:gd name="T7" fmla="*/ 2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  <a:lnTo>
                  <a:pt x="5" y="5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1" name="Freeform 6160"/>
          <p:cNvSpPr>
            <a:spLocks noEditPoints="1"/>
          </p:cNvSpPr>
          <p:nvPr/>
        </p:nvSpPr>
        <p:spPr bwMode="auto">
          <a:xfrm>
            <a:off x="1162484" y="3849684"/>
            <a:ext cx="898525" cy="417513"/>
          </a:xfrm>
          <a:custGeom>
            <a:avLst/>
            <a:gdLst>
              <a:gd name="T0" fmla="*/ 313 w 566"/>
              <a:gd name="T1" fmla="*/ 116 h 263"/>
              <a:gd name="T2" fmla="*/ 0 w 566"/>
              <a:gd name="T3" fmla="*/ 263 h 263"/>
              <a:gd name="T4" fmla="*/ 0 w 566"/>
              <a:gd name="T5" fmla="*/ 263 h 263"/>
              <a:gd name="T6" fmla="*/ 0 w 566"/>
              <a:gd name="T7" fmla="*/ 263 h 263"/>
              <a:gd name="T8" fmla="*/ 0 w 566"/>
              <a:gd name="T9" fmla="*/ 263 h 263"/>
              <a:gd name="T10" fmla="*/ 9 w 566"/>
              <a:gd name="T11" fmla="*/ 261 h 263"/>
              <a:gd name="T12" fmla="*/ 315 w 566"/>
              <a:gd name="T13" fmla="*/ 121 h 263"/>
              <a:gd name="T14" fmla="*/ 313 w 566"/>
              <a:gd name="T15" fmla="*/ 116 h 263"/>
              <a:gd name="T16" fmla="*/ 403 w 566"/>
              <a:gd name="T17" fmla="*/ 76 h 263"/>
              <a:gd name="T18" fmla="*/ 315 w 566"/>
              <a:gd name="T19" fmla="*/ 116 h 263"/>
              <a:gd name="T20" fmla="*/ 317 w 566"/>
              <a:gd name="T21" fmla="*/ 119 h 263"/>
              <a:gd name="T22" fmla="*/ 403 w 566"/>
              <a:gd name="T23" fmla="*/ 78 h 263"/>
              <a:gd name="T24" fmla="*/ 403 w 566"/>
              <a:gd name="T25" fmla="*/ 76 h 263"/>
              <a:gd name="T26" fmla="*/ 507 w 566"/>
              <a:gd name="T27" fmla="*/ 26 h 263"/>
              <a:gd name="T28" fmla="*/ 405 w 566"/>
              <a:gd name="T29" fmla="*/ 74 h 263"/>
              <a:gd name="T30" fmla="*/ 405 w 566"/>
              <a:gd name="T31" fmla="*/ 78 h 263"/>
              <a:gd name="T32" fmla="*/ 507 w 566"/>
              <a:gd name="T33" fmla="*/ 31 h 263"/>
              <a:gd name="T34" fmla="*/ 507 w 566"/>
              <a:gd name="T35" fmla="*/ 26 h 263"/>
              <a:gd name="T36" fmla="*/ 523 w 566"/>
              <a:gd name="T37" fmla="*/ 19 h 263"/>
              <a:gd name="T38" fmla="*/ 509 w 566"/>
              <a:gd name="T39" fmla="*/ 26 h 263"/>
              <a:gd name="T40" fmla="*/ 509 w 566"/>
              <a:gd name="T41" fmla="*/ 29 h 263"/>
              <a:gd name="T42" fmla="*/ 523 w 566"/>
              <a:gd name="T43" fmla="*/ 21 h 263"/>
              <a:gd name="T44" fmla="*/ 523 w 566"/>
              <a:gd name="T45" fmla="*/ 19 h 263"/>
              <a:gd name="T46" fmla="*/ 547 w 566"/>
              <a:gd name="T47" fmla="*/ 7 h 263"/>
              <a:gd name="T48" fmla="*/ 526 w 566"/>
              <a:gd name="T49" fmla="*/ 17 h 263"/>
              <a:gd name="T50" fmla="*/ 526 w 566"/>
              <a:gd name="T51" fmla="*/ 21 h 263"/>
              <a:gd name="T52" fmla="*/ 550 w 566"/>
              <a:gd name="T53" fmla="*/ 10 h 263"/>
              <a:gd name="T54" fmla="*/ 547 w 566"/>
              <a:gd name="T55" fmla="*/ 7 h 263"/>
              <a:gd name="T56" fmla="*/ 564 w 566"/>
              <a:gd name="T57" fmla="*/ 0 h 263"/>
              <a:gd name="T58" fmla="*/ 552 w 566"/>
              <a:gd name="T59" fmla="*/ 7 h 263"/>
              <a:gd name="T60" fmla="*/ 552 w 566"/>
              <a:gd name="T61" fmla="*/ 10 h 263"/>
              <a:gd name="T62" fmla="*/ 566 w 566"/>
              <a:gd name="T63" fmla="*/ 2 h 263"/>
              <a:gd name="T64" fmla="*/ 564 w 566"/>
              <a:gd name="T65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6" h="263">
                <a:moveTo>
                  <a:pt x="313" y="116"/>
                </a:moveTo>
                <a:lnTo>
                  <a:pt x="0" y="263"/>
                </a:lnTo>
                <a:lnTo>
                  <a:pt x="0" y="263"/>
                </a:lnTo>
                <a:lnTo>
                  <a:pt x="0" y="263"/>
                </a:lnTo>
                <a:lnTo>
                  <a:pt x="0" y="263"/>
                </a:lnTo>
                <a:lnTo>
                  <a:pt x="9" y="261"/>
                </a:lnTo>
                <a:lnTo>
                  <a:pt x="315" y="121"/>
                </a:lnTo>
                <a:lnTo>
                  <a:pt x="313" y="116"/>
                </a:lnTo>
                <a:moveTo>
                  <a:pt x="403" y="76"/>
                </a:moveTo>
                <a:lnTo>
                  <a:pt x="315" y="116"/>
                </a:lnTo>
                <a:lnTo>
                  <a:pt x="317" y="119"/>
                </a:lnTo>
                <a:lnTo>
                  <a:pt x="403" y="78"/>
                </a:lnTo>
                <a:lnTo>
                  <a:pt x="403" y="76"/>
                </a:lnTo>
                <a:moveTo>
                  <a:pt x="507" y="26"/>
                </a:moveTo>
                <a:lnTo>
                  <a:pt x="405" y="74"/>
                </a:lnTo>
                <a:lnTo>
                  <a:pt x="405" y="78"/>
                </a:lnTo>
                <a:lnTo>
                  <a:pt x="507" y="31"/>
                </a:lnTo>
                <a:lnTo>
                  <a:pt x="507" y="26"/>
                </a:lnTo>
                <a:moveTo>
                  <a:pt x="523" y="19"/>
                </a:moveTo>
                <a:lnTo>
                  <a:pt x="509" y="26"/>
                </a:lnTo>
                <a:lnTo>
                  <a:pt x="509" y="29"/>
                </a:lnTo>
                <a:lnTo>
                  <a:pt x="523" y="21"/>
                </a:lnTo>
                <a:lnTo>
                  <a:pt x="523" y="19"/>
                </a:lnTo>
                <a:moveTo>
                  <a:pt x="547" y="7"/>
                </a:moveTo>
                <a:lnTo>
                  <a:pt x="526" y="17"/>
                </a:lnTo>
                <a:lnTo>
                  <a:pt x="526" y="21"/>
                </a:lnTo>
                <a:lnTo>
                  <a:pt x="550" y="10"/>
                </a:lnTo>
                <a:lnTo>
                  <a:pt x="547" y="7"/>
                </a:lnTo>
                <a:moveTo>
                  <a:pt x="564" y="0"/>
                </a:moveTo>
                <a:lnTo>
                  <a:pt x="552" y="7"/>
                </a:lnTo>
                <a:lnTo>
                  <a:pt x="552" y="10"/>
                </a:lnTo>
                <a:lnTo>
                  <a:pt x="566" y="2"/>
                </a:lnTo>
                <a:lnTo>
                  <a:pt x="5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Freeform 6161"/>
          <p:cNvSpPr/>
          <p:nvPr/>
        </p:nvSpPr>
        <p:spPr bwMode="auto">
          <a:xfrm>
            <a:off x="1659371" y="4033834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3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3"/>
                </a:lnTo>
                <a:lnTo>
                  <a:pt x="2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Freeform 6162"/>
          <p:cNvSpPr/>
          <p:nvPr/>
        </p:nvSpPr>
        <p:spPr bwMode="auto">
          <a:xfrm>
            <a:off x="1659371" y="4033834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3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Rectangle 6167"/>
          <p:cNvSpPr>
            <a:spLocks noChangeArrowheads="1"/>
          </p:cNvSpPr>
          <p:nvPr/>
        </p:nvSpPr>
        <p:spPr bwMode="auto">
          <a:xfrm>
            <a:off x="1162484" y="4267196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5" name="Rectangle 6168"/>
          <p:cNvSpPr>
            <a:spLocks noChangeArrowheads="1"/>
          </p:cNvSpPr>
          <p:nvPr/>
        </p:nvSpPr>
        <p:spPr bwMode="auto">
          <a:xfrm>
            <a:off x="1162484" y="4267196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6" name="Rectangle 6169"/>
          <p:cNvSpPr>
            <a:spLocks noChangeArrowheads="1"/>
          </p:cNvSpPr>
          <p:nvPr/>
        </p:nvSpPr>
        <p:spPr bwMode="auto">
          <a:xfrm>
            <a:off x="1162484" y="4267196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7" name="Freeform 6170"/>
          <p:cNvSpPr/>
          <p:nvPr/>
        </p:nvSpPr>
        <p:spPr bwMode="auto">
          <a:xfrm>
            <a:off x="1162484" y="426719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8" name="Freeform 6175"/>
          <p:cNvSpPr/>
          <p:nvPr/>
        </p:nvSpPr>
        <p:spPr bwMode="auto">
          <a:xfrm>
            <a:off x="1162484" y="4264021"/>
            <a:ext cx="14287" cy="3175"/>
          </a:xfrm>
          <a:custGeom>
            <a:avLst/>
            <a:gdLst>
              <a:gd name="T0" fmla="*/ 9 w 9"/>
              <a:gd name="T1" fmla="*/ 0 h 2"/>
              <a:gd name="T2" fmla="*/ 0 w 9"/>
              <a:gd name="T3" fmla="*/ 2 h 2"/>
              <a:gd name="T4" fmla="*/ 0 w 9"/>
              <a:gd name="T5" fmla="*/ 2 h 2"/>
              <a:gd name="T6" fmla="*/ 2 w 9"/>
              <a:gd name="T7" fmla="*/ 2 h 2"/>
              <a:gd name="T8" fmla="*/ 5 w 9"/>
              <a:gd name="T9" fmla="*/ 2 h 2"/>
              <a:gd name="T10" fmla="*/ 9 w 9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2">
                <a:moveTo>
                  <a:pt x="9" y="0"/>
                </a:moveTo>
                <a:lnTo>
                  <a:pt x="0" y="2"/>
                </a:lnTo>
                <a:lnTo>
                  <a:pt x="0" y="2"/>
                </a:lnTo>
                <a:lnTo>
                  <a:pt x="2" y="2"/>
                </a:lnTo>
                <a:lnTo>
                  <a:pt x="5" y="2"/>
                </a:lnTo>
                <a:lnTo>
                  <a:pt x="9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9" name="Freeform 6176"/>
          <p:cNvSpPr/>
          <p:nvPr/>
        </p:nvSpPr>
        <p:spPr bwMode="auto">
          <a:xfrm>
            <a:off x="1162484" y="4264021"/>
            <a:ext cx="14287" cy="3175"/>
          </a:xfrm>
          <a:custGeom>
            <a:avLst/>
            <a:gdLst>
              <a:gd name="T0" fmla="*/ 9 w 9"/>
              <a:gd name="T1" fmla="*/ 0 h 2"/>
              <a:gd name="T2" fmla="*/ 0 w 9"/>
              <a:gd name="T3" fmla="*/ 2 h 2"/>
              <a:gd name="T4" fmla="*/ 0 w 9"/>
              <a:gd name="T5" fmla="*/ 2 h 2"/>
              <a:gd name="T6" fmla="*/ 2 w 9"/>
              <a:gd name="T7" fmla="*/ 2 h 2"/>
              <a:gd name="T8" fmla="*/ 5 w 9"/>
              <a:gd name="T9" fmla="*/ 2 h 2"/>
              <a:gd name="T10" fmla="*/ 9 w 9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2">
                <a:moveTo>
                  <a:pt x="9" y="0"/>
                </a:moveTo>
                <a:lnTo>
                  <a:pt x="0" y="2"/>
                </a:lnTo>
                <a:lnTo>
                  <a:pt x="0" y="2"/>
                </a:lnTo>
                <a:lnTo>
                  <a:pt x="2" y="2"/>
                </a:lnTo>
                <a:lnTo>
                  <a:pt x="5" y="2"/>
                </a:lnTo>
                <a:lnTo>
                  <a:pt x="9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0" name="Freeform 6177"/>
          <p:cNvSpPr/>
          <p:nvPr/>
        </p:nvSpPr>
        <p:spPr bwMode="auto">
          <a:xfrm>
            <a:off x="1162484" y="4267196"/>
            <a:ext cx="7937" cy="0"/>
          </a:xfrm>
          <a:custGeom>
            <a:avLst/>
            <a:gdLst>
              <a:gd name="T0" fmla="*/ 2 w 5"/>
              <a:gd name="T1" fmla="*/ 0 w 5"/>
              <a:gd name="T2" fmla="*/ 0 w 5"/>
              <a:gd name="T3" fmla="*/ 2 w 5"/>
              <a:gd name="T4" fmla="*/ 5 w 5"/>
              <a:gd name="T5" fmla="*/ 5 w 5"/>
              <a:gd name="T6" fmla="*/ 2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0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1" name="Freeform 6178"/>
          <p:cNvSpPr/>
          <p:nvPr/>
        </p:nvSpPr>
        <p:spPr bwMode="auto">
          <a:xfrm>
            <a:off x="1162484" y="4267196"/>
            <a:ext cx="7937" cy="0"/>
          </a:xfrm>
          <a:custGeom>
            <a:avLst/>
            <a:gdLst>
              <a:gd name="T0" fmla="*/ 2 w 5"/>
              <a:gd name="T1" fmla="*/ 0 w 5"/>
              <a:gd name="T2" fmla="*/ 0 w 5"/>
              <a:gd name="T3" fmla="*/ 2 w 5"/>
              <a:gd name="T4" fmla="*/ 5 w 5"/>
              <a:gd name="T5" fmla="*/ 5 w 5"/>
              <a:gd name="T6" fmla="*/ 2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0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2" name="Freeform 6179"/>
          <p:cNvSpPr/>
          <p:nvPr/>
        </p:nvSpPr>
        <p:spPr bwMode="auto">
          <a:xfrm>
            <a:off x="1162484" y="4267196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0 h 3"/>
              <a:gd name="T4" fmla="*/ 0 w 5"/>
              <a:gd name="T5" fmla="*/ 0 h 3"/>
              <a:gd name="T6" fmla="*/ 2 w 5"/>
              <a:gd name="T7" fmla="*/ 3 h 3"/>
              <a:gd name="T8" fmla="*/ 5 w 5"/>
              <a:gd name="T9" fmla="*/ 0 h 3"/>
              <a:gd name="T10" fmla="*/ 2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3"/>
                </a:lnTo>
                <a:lnTo>
                  <a:pt x="5" y="0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3" name="Freeform 6180"/>
          <p:cNvSpPr/>
          <p:nvPr/>
        </p:nvSpPr>
        <p:spPr bwMode="auto">
          <a:xfrm>
            <a:off x="1162484" y="4267196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0 h 3"/>
              <a:gd name="T4" fmla="*/ 0 w 5"/>
              <a:gd name="T5" fmla="*/ 0 h 3"/>
              <a:gd name="T6" fmla="*/ 2 w 5"/>
              <a:gd name="T7" fmla="*/ 3 h 3"/>
              <a:gd name="T8" fmla="*/ 5 w 5"/>
              <a:gd name="T9" fmla="*/ 0 h 3"/>
              <a:gd name="T10" fmla="*/ 2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3"/>
                </a:lnTo>
                <a:lnTo>
                  <a:pt x="5" y="0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4" name="Freeform 6221"/>
          <p:cNvSpPr/>
          <p:nvPr/>
        </p:nvSpPr>
        <p:spPr bwMode="auto">
          <a:xfrm>
            <a:off x="2948420" y="3055081"/>
            <a:ext cx="738271" cy="624739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Freeform 6222"/>
          <p:cNvSpPr/>
          <p:nvPr/>
        </p:nvSpPr>
        <p:spPr bwMode="auto">
          <a:xfrm>
            <a:off x="2557896" y="1449384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Freeform 6291"/>
          <p:cNvSpPr/>
          <p:nvPr/>
        </p:nvSpPr>
        <p:spPr bwMode="auto">
          <a:xfrm>
            <a:off x="2554721" y="1787521"/>
            <a:ext cx="123825" cy="1803400"/>
          </a:xfrm>
          <a:custGeom>
            <a:avLst/>
            <a:gdLst>
              <a:gd name="T0" fmla="*/ 78 w 78"/>
              <a:gd name="T1" fmla="*/ 0 h 1136"/>
              <a:gd name="T2" fmla="*/ 78 w 78"/>
              <a:gd name="T3" fmla="*/ 0 h 1136"/>
              <a:gd name="T4" fmla="*/ 73 w 78"/>
              <a:gd name="T5" fmla="*/ 26 h 1136"/>
              <a:gd name="T6" fmla="*/ 28 w 78"/>
              <a:gd name="T7" fmla="*/ 685 h 1136"/>
              <a:gd name="T8" fmla="*/ 0 w 78"/>
              <a:gd name="T9" fmla="*/ 1136 h 1136"/>
              <a:gd name="T10" fmla="*/ 0 w 78"/>
              <a:gd name="T11" fmla="*/ 1133 h 1136"/>
              <a:gd name="T12" fmla="*/ 78 w 78"/>
              <a:gd name="T13" fmla="*/ 0 h 1136"/>
              <a:gd name="T14" fmla="*/ 78 w 78"/>
              <a:gd name="T15" fmla="*/ 0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1136">
                <a:moveTo>
                  <a:pt x="78" y="0"/>
                </a:moveTo>
                <a:lnTo>
                  <a:pt x="78" y="0"/>
                </a:lnTo>
                <a:lnTo>
                  <a:pt x="73" y="26"/>
                </a:lnTo>
                <a:lnTo>
                  <a:pt x="28" y="685"/>
                </a:lnTo>
                <a:lnTo>
                  <a:pt x="0" y="1136"/>
                </a:lnTo>
                <a:lnTo>
                  <a:pt x="0" y="1133"/>
                </a:lnTo>
                <a:lnTo>
                  <a:pt x="78" y="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Freeform 6315"/>
          <p:cNvSpPr>
            <a:spLocks noEditPoints="1"/>
          </p:cNvSpPr>
          <p:nvPr/>
        </p:nvSpPr>
        <p:spPr bwMode="auto">
          <a:xfrm>
            <a:off x="2561071" y="1828796"/>
            <a:ext cx="106363" cy="1625600"/>
          </a:xfrm>
          <a:custGeom>
            <a:avLst/>
            <a:gdLst>
              <a:gd name="T0" fmla="*/ 64 w 67"/>
              <a:gd name="T1" fmla="*/ 34 h 1024"/>
              <a:gd name="T2" fmla="*/ 60 w 67"/>
              <a:gd name="T3" fmla="*/ 57 h 1024"/>
              <a:gd name="T4" fmla="*/ 0 w 67"/>
              <a:gd name="T5" fmla="*/ 991 h 1024"/>
              <a:gd name="T6" fmla="*/ 0 w 67"/>
              <a:gd name="T7" fmla="*/ 1024 h 1024"/>
              <a:gd name="T8" fmla="*/ 24 w 67"/>
              <a:gd name="T9" fmla="*/ 659 h 1024"/>
              <a:gd name="T10" fmla="*/ 64 w 67"/>
              <a:gd name="T11" fmla="*/ 34 h 1024"/>
              <a:gd name="T12" fmla="*/ 64 w 67"/>
              <a:gd name="T13" fmla="*/ 0 h 1024"/>
              <a:gd name="T14" fmla="*/ 64 w 67"/>
              <a:gd name="T15" fmla="*/ 0 h 1024"/>
              <a:gd name="T16" fmla="*/ 67 w 67"/>
              <a:gd name="T17" fmla="*/ 0 h 1024"/>
              <a:gd name="T18" fmla="*/ 67 w 67"/>
              <a:gd name="T19" fmla="*/ 0 h 1024"/>
              <a:gd name="T20" fmla="*/ 64 w 67"/>
              <a:gd name="T21" fmla="*/ 0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7" h="1024">
                <a:moveTo>
                  <a:pt x="64" y="34"/>
                </a:moveTo>
                <a:lnTo>
                  <a:pt x="60" y="57"/>
                </a:lnTo>
                <a:lnTo>
                  <a:pt x="0" y="991"/>
                </a:lnTo>
                <a:lnTo>
                  <a:pt x="0" y="1024"/>
                </a:lnTo>
                <a:lnTo>
                  <a:pt x="24" y="659"/>
                </a:lnTo>
                <a:lnTo>
                  <a:pt x="64" y="34"/>
                </a:lnTo>
                <a:moveTo>
                  <a:pt x="64" y="0"/>
                </a:moveTo>
                <a:lnTo>
                  <a:pt x="64" y="0"/>
                </a:lnTo>
                <a:lnTo>
                  <a:pt x="67" y="0"/>
                </a:lnTo>
                <a:lnTo>
                  <a:pt x="67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Freeform 6389"/>
          <p:cNvSpPr>
            <a:spLocks noEditPoints="1"/>
          </p:cNvSpPr>
          <p:nvPr/>
        </p:nvSpPr>
        <p:spPr bwMode="auto">
          <a:xfrm>
            <a:off x="2557896" y="1927221"/>
            <a:ext cx="63500" cy="1565275"/>
          </a:xfrm>
          <a:custGeom>
            <a:avLst/>
            <a:gdLst>
              <a:gd name="T0" fmla="*/ 35 w 40"/>
              <a:gd name="T1" fmla="*/ 133 h 986"/>
              <a:gd name="T2" fmla="*/ 33 w 40"/>
              <a:gd name="T3" fmla="*/ 152 h 986"/>
              <a:gd name="T4" fmla="*/ 2 w 40"/>
              <a:gd name="T5" fmla="*/ 863 h 986"/>
              <a:gd name="T6" fmla="*/ 0 w 40"/>
              <a:gd name="T7" fmla="*/ 986 h 986"/>
              <a:gd name="T8" fmla="*/ 2 w 40"/>
              <a:gd name="T9" fmla="*/ 929 h 986"/>
              <a:gd name="T10" fmla="*/ 35 w 40"/>
              <a:gd name="T11" fmla="*/ 133 h 986"/>
              <a:gd name="T12" fmla="*/ 38 w 40"/>
              <a:gd name="T13" fmla="*/ 107 h 986"/>
              <a:gd name="T14" fmla="*/ 33 w 40"/>
              <a:gd name="T15" fmla="*/ 128 h 986"/>
              <a:gd name="T16" fmla="*/ 33 w 40"/>
              <a:gd name="T17" fmla="*/ 130 h 986"/>
              <a:gd name="T18" fmla="*/ 35 w 40"/>
              <a:gd name="T19" fmla="*/ 111 h 986"/>
              <a:gd name="T20" fmla="*/ 38 w 40"/>
              <a:gd name="T21" fmla="*/ 107 h 986"/>
              <a:gd name="T22" fmla="*/ 38 w 40"/>
              <a:gd name="T23" fmla="*/ 88 h 986"/>
              <a:gd name="T24" fmla="*/ 33 w 40"/>
              <a:gd name="T25" fmla="*/ 102 h 986"/>
              <a:gd name="T26" fmla="*/ 33 w 40"/>
              <a:gd name="T27" fmla="*/ 107 h 986"/>
              <a:gd name="T28" fmla="*/ 38 w 40"/>
              <a:gd name="T29" fmla="*/ 88 h 986"/>
              <a:gd name="T30" fmla="*/ 38 w 40"/>
              <a:gd name="T31" fmla="*/ 88 h 986"/>
              <a:gd name="T32" fmla="*/ 40 w 40"/>
              <a:gd name="T33" fmla="*/ 0 h 986"/>
              <a:gd name="T34" fmla="*/ 40 w 40"/>
              <a:gd name="T35" fmla="*/ 0 h 986"/>
              <a:gd name="T36" fmla="*/ 40 w 40"/>
              <a:gd name="T37" fmla="*/ 0 h 986"/>
              <a:gd name="T38" fmla="*/ 40 w 40"/>
              <a:gd name="T39" fmla="*/ 0 h 986"/>
              <a:gd name="T40" fmla="*/ 40 w 40"/>
              <a:gd name="T41" fmla="*/ 0 h 986"/>
              <a:gd name="T42" fmla="*/ 38 w 40"/>
              <a:gd name="T43" fmla="*/ 24 h 986"/>
              <a:gd name="T44" fmla="*/ 35 w 40"/>
              <a:gd name="T45" fmla="*/ 71 h 986"/>
              <a:gd name="T46" fmla="*/ 38 w 40"/>
              <a:gd name="T47" fmla="*/ 55 h 986"/>
              <a:gd name="T48" fmla="*/ 40 w 40"/>
              <a:gd name="T49" fmla="*/ 0 h 986"/>
              <a:gd name="T50" fmla="*/ 40 w 40"/>
              <a:gd name="T51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0" h="986">
                <a:moveTo>
                  <a:pt x="35" y="133"/>
                </a:moveTo>
                <a:lnTo>
                  <a:pt x="33" y="152"/>
                </a:lnTo>
                <a:lnTo>
                  <a:pt x="2" y="863"/>
                </a:lnTo>
                <a:lnTo>
                  <a:pt x="0" y="986"/>
                </a:lnTo>
                <a:lnTo>
                  <a:pt x="2" y="929"/>
                </a:lnTo>
                <a:lnTo>
                  <a:pt x="35" y="133"/>
                </a:lnTo>
                <a:moveTo>
                  <a:pt x="38" y="107"/>
                </a:moveTo>
                <a:lnTo>
                  <a:pt x="33" y="128"/>
                </a:lnTo>
                <a:lnTo>
                  <a:pt x="33" y="130"/>
                </a:lnTo>
                <a:lnTo>
                  <a:pt x="35" y="111"/>
                </a:lnTo>
                <a:lnTo>
                  <a:pt x="38" y="107"/>
                </a:lnTo>
                <a:moveTo>
                  <a:pt x="38" y="88"/>
                </a:moveTo>
                <a:lnTo>
                  <a:pt x="33" y="102"/>
                </a:lnTo>
                <a:lnTo>
                  <a:pt x="33" y="107"/>
                </a:lnTo>
                <a:lnTo>
                  <a:pt x="38" y="88"/>
                </a:lnTo>
                <a:lnTo>
                  <a:pt x="38" y="88"/>
                </a:lnTo>
                <a:moveTo>
                  <a:pt x="40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38" y="24"/>
                </a:lnTo>
                <a:lnTo>
                  <a:pt x="35" y="71"/>
                </a:lnTo>
                <a:lnTo>
                  <a:pt x="38" y="55"/>
                </a:lnTo>
                <a:lnTo>
                  <a:pt x="40" y="0"/>
                </a:lnTo>
                <a:lnTo>
                  <a:pt x="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Freeform 7651"/>
          <p:cNvSpPr>
            <a:spLocks noEditPoints="1"/>
          </p:cNvSpPr>
          <p:nvPr/>
        </p:nvSpPr>
        <p:spPr bwMode="auto">
          <a:xfrm>
            <a:off x="1624446" y="3643309"/>
            <a:ext cx="906463" cy="1046163"/>
          </a:xfrm>
          <a:custGeom>
            <a:avLst/>
            <a:gdLst>
              <a:gd name="T0" fmla="*/ 0 w 571"/>
              <a:gd name="T1" fmla="*/ 659 h 659"/>
              <a:gd name="T2" fmla="*/ 0 w 571"/>
              <a:gd name="T3" fmla="*/ 659 h 659"/>
              <a:gd name="T4" fmla="*/ 0 w 571"/>
              <a:gd name="T5" fmla="*/ 659 h 659"/>
              <a:gd name="T6" fmla="*/ 50 w 571"/>
              <a:gd name="T7" fmla="*/ 606 h 659"/>
              <a:gd name="T8" fmla="*/ 123 w 571"/>
              <a:gd name="T9" fmla="*/ 514 h 659"/>
              <a:gd name="T10" fmla="*/ 50 w 571"/>
              <a:gd name="T11" fmla="*/ 604 h 659"/>
              <a:gd name="T12" fmla="*/ 123 w 571"/>
              <a:gd name="T13" fmla="*/ 514 h 659"/>
              <a:gd name="T14" fmla="*/ 126 w 571"/>
              <a:gd name="T15" fmla="*/ 512 h 659"/>
              <a:gd name="T16" fmla="*/ 140 w 571"/>
              <a:gd name="T17" fmla="*/ 502 h 659"/>
              <a:gd name="T18" fmla="*/ 204 w 571"/>
              <a:gd name="T19" fmla="*/ 422 h 659"/>
              <a:gd name="T20" fmla="*/ 142 w 571"/>
              <a:gd name="T21" fmla="*/ 497 h 659"/>
              <a:gd name="T22" fmla="*/ 204 w 571"/>
              <a:gd name="T23" fmla="*/ 422 h 659"/>
              <a:gd name="T24" fmla="*/ 209 w 571"/>
              <a:gd name="T25" fmla="*/ 417 h 659"/>
              <a:gd name="T26" fmla="*/ 218 w 571"/>
              <a:gd name="T27" fmla="*/ 412 h 659"/>
              <a:gd name="T28" fmla="*/ 259 w 571"/>
              <a:gd name="T29" fmla="*/ 360 h 659"/>
              <a:gd name="T30" fmla="*/ 221 w 571"/>
              <a:gd name="T31" fmla="*/ 410 h 659"/>
              <a:gd name="T32" fmla="*/ 259 w 571"/>
              <a:gd name="T33" fmla="*/ 360 h 659"/>
              <a:gd name="T34" fmla="*/ 261 w 571"/>
              <a:gd name="T35" fmla="*/ 355 h 659"/>
              <a:gd name="T36" fmla="*/ 275 w 571"/>
              <a:gd name="T37" fmla="*/ 346 h 659"/>
              <a:gd name="T38" fmla="*/ 282 w 571"/>
              <a:gd name="T39" fmla="*/ 332 h 659"/>
              <a:gd name="T40" fmla="*/ 278 w 571"/>
              <a:gd name="T41" fmla="*/ 341 h 659"/>
              <a:gd name="T42" fmla="*/ 282 w 571"/>
              <a:gd name="T43" fmla="*/ 332 h 659"/>
              <a:gd name="T44" fmla="*/ 294 w 571"/>
              <a:gd name="T45" fmla="*/ 320 h 659"/>
              <a:gd name="T46" fmla="*/ 287 w 571"/>
              <a:gd name="T47" fmla="*/ 332 h 659"/>
              <a:gd name="T48" fmla="*/ 313 w 571"/>
              <a:gd name="T49" fmla="*/ 298 h 659"/>
              <a:gd name="T50" fmla="*/ 301 w 571"/>
              <a:gd name="T51" fmla="*/ 315 h 659"/>
              <a:gd name="T52" fmla="*/ 313 w 571"/>
              <a:gd name="T53" fmla="*/ 298 h 659"/>
              <a:gd name="T54" fmla="*/ 315 w 571"/>
              <a:gd name="T55" fmla="*/ 294 h 659"/>
              <a:gd name="T56" fmla="*/ 330 w 571"/>
              <a:gd name="T57" fmla="*/ 284 h 659"/>
              <a:gd name="T58" fmla="*/ 339 w 571"/>
              <a:gd name="T59" fmla="*/ 268 h 659"/>
              <a:gd name="T60" fmla="*/ 332 w 571"/>
              <a:gd name="T61" fmla="*/ 279 h 659"/>
              <a:gd name="T62" fmla="*/ 339 w 571"/>
              <a:gd name="T63" fmla="*/ 268 h 659"/>
              <a:gd name="T64" fmla="*/ 346 w 571"/>
              <a:gd name="T65" fmla="*/ 258 h 659"/>
              <a:gd name="T66" fmla="*/ 351 w 571"/>
              <a:gd name="T67" fmla="*/ 258 h 659"/>
              <a:gd name="T68" fmla="*/ 353 w 571"/>
              <a:gd name="T69" fmla="*/ 251 h 659"/>
              <a:gd name="T70" fmla="*/ 353 w 571"/>
              <a:gd name="T71" fmla="*/ 256 h 659"/>
              <a:gd name="T72" fmla="*/ 353 w 571"/>
              <a:gd name="T73" fmla="*/ 251 h 659"/>
              <a:gd name="T74" fmla="*/ 353 w 571"/>
              <a:gd name="T75" fmla="*/ 249 h 659"/>
              <a:gd name="T76" fmla="*/ 389 w 571"/>
              <a:gd name="T77" fmla="*/ 213 h 659"/>
              <a:gd name="T78" fmla="*/ 401 w 571"/>
              <a:gd name="T79" fmla="*/ 196 h 659"/>
              <a:gd name="T80" fmla="*/ 391 w 571"/>
              <a:gd name="T81" fmla="*/ 211 h 659"/>
              <a:gd name="T82" fmla="*/ 401 w 571"/>
              <a:gd name="T83" fmla="*/ 196 h 659"/>
              <a:gd name="T84" fmla="*/ 403 w 571"/>
              <a:gd name="T85" fmla="*/ 192 h 659"/>
              <a:gd name="T86" fmla="*/ 405 w 571"/>
              <a:gd name="T87" fmla="*/ 194 h 659"/>
              <a:gd name="T88" fmla="*/ 529 w 571"/>
              <a:gd name="T89" fmla="*/ 47 h 659"/>
              <a:gd name="T90" fmla="*/ 413 w 571"/>
              <a:gd name="T91" fmla="*/ 187 h 659"/>
              <a:gd name="T92" fmla="*/ 529 w 571"/>
              <a:gd name="T93" fmla="*/ 47 h 659"/>
              <a:gd name="T94" fmla="*/ 545 w 571"/>
              <a:gd name="T95" fmla="*/ 28 h 659"/>
              <a:gd name="T96" fmla="*/ 562 w 571"/>
              <a:gd name="T97" fmla="*/ 14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659">
                <a:moveTo>
                  <a:pt x="0" y="659"/>
                </a:moveTo>
                <a:lnTo>
                  <a:pt x="0" y="659"/>
                </a:lnTo>
                <a:lnTo>
                  <a:pt x="0" y="659"/>
                </a:lnTo>
                <a:lnTo>
                  <a:pt x="0" y="659"/>
                </a:lnTo>
                <a:close/>
                <a:moveTo>
                  <a:pt x="48" y="604"/>
                </a:moveTo>
                <a:lnTo>
                  <a:pt x="0" y="659"/>
                </a:lnTo>
                <a:lnTo>
                  <a:pt x="19" y="640"/>
                </a:lnTo>
                <a:lnTo>
                  <a:pt x="50" y="606"/>
                </a:lnTo>
                <a:lnTo>
                  <a:pt x="48" y="604"/>
                </a:lnTo>
                <a:close/>
                <a:moveTo>
                  <a:pt x="123" y="514"/>
                </a:moveTo>
                <a:lnTo>
                  <a:pt x="48" y="602"/>
                </a:lnTo>
                <a:lnTo>
                  <a:pt x="50" y="604"/>
                </a:lnTo>
                <a:lnTo>
                  <a:pt x="126" y="516"/>
                </a:lnTo>
                <a:lnTo>
                  <a:pt x="123" y="514"/>
                </a:lnTo>
                <a:close/>
                <a:moveTo>
                  <a:pt x="135" y="500"/>
                </a:moveTo>
                <a:lnTo>
                  <a:pt x="126" y="512"/>
                </a:lnTo>
                <a:lnTo>
                  <a:pt x="128" y="514"/>
                </a:lnTo>
                <a:lnTo>
                  <a:pt x="140" y="502"/>
                </a:lnTo>
                <a:lnTo>
                  <a:pt x="135" y="500"/>
                </a:lnTo>
                <a:close/>
                <a:moveTo>
                  <a:pt x="204" y="422"/>
                </a:moveTo>
                <a:lnTo>
                  <a:pt x="138" y="497"/>
                </a:lnTo>
                <a:lnTo>
                  <a:pt x="142" y="497"/>
                </a:lnTo>
                <a:lnTo>
                  <a:pt x="204" y="426"/>
                </a:lnTo>
                <a:lnTo>
                  <a:pt x="204" y="422"/>
                </a:lnTo>
                <a:close/>
                <a:moveTo>
                  <a:pt x="216" y="410"/>
                </a:moveTo>
                <a:lnTo>
                  <a:pt x="209" y="417"/>
                </a:lnTo>
                <a:lnTo>
                  <a:pt x="209" y="422"/>
                </a:lnTo>
                <a:lnTo>
                  <a:pt x="218" y="412"/>
                </a:lnTo>
                <a:lnTo>
                  <a:pt x="216" y="410"/>
                </a:lnTo>
                <a:close/>
                <a:moveTo>
                  <a:pt x="259" y="360"/>
                </a:moveTo>
                <a:lnTo>
                  <a:pt x="218" y="407"/>
                </a:lnTo>
                <a:lnTo>
                  <a:pt x="221" y="410"/>
                </a:lnTo>
                <a:lnTo>
                  <a:pt x="256" y="365"/>
                </a:lnTo>
                <a:lnTo>
                  <a:pt x="259" y="360"/>
                </a:lnTo>
                <a:close/>
                <a:moveTo>
                  <a:pt x="275" y="341"/>
                </a:moveTo>
                <a:lnTo>
                  <a:pt x="261" y="355"/>
                </a:lnTo>
                <a:lnTo>
                  <a:pt x="263" y="360"/>
                </a:lnTo>
                <a:lnTo>
                  <a:pt x="275" y="346"/>
                </a:lnTo>
                <a:lnTo>
                  <a:pt x="275" y="341"/>
                </a:lnTo>
                <a:close/>
                <a:moveTo>
                  <a:pt x="282" y="332"/>
                </a:moveTo>
                <a:lnTo>
                  <a:pt x="280" y="336"/>
                </a:lnTo>
                <a:lnTo>
                  <a:pt x="278" y="341"/>
                </a:lnTo>
                <a:lnTo>
                  <a:pt x="282" y="339"/>
                </a:lnTo>
                <a:lnTo>
                  <a:pt x="282" y="332"/>
                </a:lnTo>
                <a:close/>
                <a:moveTo>
                  <a:pt x="299" y="320"/>
                </a:moveTo>
                <a:lnTo>
                  <a:pt x="294" y="320"/>
                </a:lnTo>
                <a:lnTo>
                  <a:pt x="287" y="324"/>
                </a:lnTo>
                <a:lnTo>
                  <a:pt x="287" y="332"/>
                </a:lnTo>
                <a:lnTo>
                  <a:pt x="299" y="320"/>
                </a:lnTo>
                <a:close/>
                <a:moveTo>
                  <a:pt x="313" y="298"/>
                </a:moveTo>
                <a:lnTo>
                  <a:pt x="296" y="315"/>
                </a:lnTo>
                <a:lnTo>
                  <a:pt x="301" y="315"/>
                </a:lnTo>
                <a:lnTo>
                  <a:pt x="311" y="303"/>
                </a:lnTo>
                <a:lnTo>
                  <a:pt x="313" y="298"/>
                </a:lnTo>
                <a:close/>
                <a:moveTo>
                  <a:pt x="330" y="277"/>
                </a:moveTo>
                <a:lnTo>
                  <a:pt x="315" y="294"/>
                </a:lnTo>
                <a:lnTo>
                  <a:pt x="315" y="298"/>
                </a:lnTo>
                <a:lnTo>
                  <a:pt x="330" y="284"/>
                </a:lnTo>
                <a:lnTo>
                  <a:pt x="330" y="277"/>
                </a:lnTo>
                <a:close/>
                <a:moveTo>
                  <a:pt x="339" y="268"/>
                </a:moveTo>
                <a:lnTo>
                  <a:pt x="334" y="272"/>
                </a:lnTo>
                <a:lnTo>
                  <a:pt x="332" y="279"/>
                </a:lnTo>
                <a:lnTo>
                  <a:pt x="337" y="272"/>
                </a:lnTo>
                <a:lnTo>
                  <a:pt x="339" y="268"/>
                </a:lnTo>
                <a:close/>
                <a:moveTo>
                  <a:pt x="349" y="256"/>
                </a:moveTo>
                <a:lnTo>
                  <a:pt x="346" y="258"/>
                </a:lnTo>
                <a:lnTo>
                  <a:pt x="346" y="265"/>
                </a:lnTo>
                <a:lnTo>
                  <a:pt x="351" y="258"/>
                </a:lnTo>
                <a:lnTo>
                  <a:pt x="349" y="256"/>
                </a:lnTo>
                <a:close/>
                <a:moveTo>
                  <a:pt x="353" y="251"/>
                </a:moveTo>
                <a:lnTo>
                  <a:pt x="351" y="253"/>
                </a:lnTo>
                <a:lnTo>
                  <a:pt x="353" y="256"/>
                </a:lnTo>
                <a:lnTo>
                  <a:pt x="353" y="253"/>
                </a:lnTo>
                <a:lnTo>
                  <a:pt x="353" y="251"/>
                </a:lnTo>
                <a:close/>
                <a:moveTo>
                  <a:pt x="389" y="208"/>
                </a:moveTo>
                <a:lnTo>
                  <a:pt x="353" y="249"/>
                </a:lnTo>
                <a:lnTo>
                  <a:pt x="356" y="251"/>
                </a:lnTo>
                <a:lnTo>
                  <a:pt x="389" y="213"/>
                </a:lnTo>
                <a:lnTo>
                  <a:pt x="389" y="208"/>
                </a:lnTo>
                <a:close/>
                <a:moveTo>
                  <a:pt x="401" y="196"/>
                </a:moveTo>
                <a:lnTo>
                  <a:pt x="391" y="206"/>
                </a:lnTo>
                <a:lnTo>
                  <a:pt x="391" y="211"/>
                </a:lnTo>
                <a:lnTo>
                  <a:pt x="401" y="201"/>
                </a:lnTo>
                <a:lnTo>
                  <a:pt x="401" y="196"/>
                </a:lnTo>
                <a:close/>
                <a:moveTo>
                  <a:pt x="405" y="189"/>
                </a:moveTo>
                <a:lnTo>
                  <a:pt x="403" y="192"/>
                </a:lnTo>
                <a:lnTo>
                  <a:pt x="403" y="196"/>
                </a:lnTo>
                <a:lnTo>
                  <a:pt x="405" y="194"/>
                </a:lnTo>
                <a:lnTo>
                  <a:pt x="405" y="189"/>
                </a:lnTo>
                <a:close/>
                <a:moveTo>
                  <a:pt x="529" y="47"/>
                </a:moveTo>
                <a:lnTo>
                  <a:pt x="415" y="180"/>
                </a:lnTo>
                <a:lnTo>
                  <a:pt x="413" y="187"/>
                </a:lnTo>
                <a:lnTo>
                  <a:pt x="522" y="59"/>
                </a:lnTo>
                <a:lnTo>
                  <a:pt x="529" y="47"/>
                </a:lnTo>
                <a:close/>
                <a:moveTo>
                  <a:pt x="571" y="0"/>
                </a:moveTo>
                <a:lnTo>
                  <a:pt x="545" y="28"/>
                </a:lnTo>
                <a:lnTo>
                  <a:pt x="541" y="40"/>
                </a:lnTo>
                <a:lnTo>
                  <a:pt x="562" y="14"/>
                </a:lnTo>
                <a:lnTo>
                  <a:pt x="5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Freeform 7652"/>
          <p:cNvSpPr>
            <a:spLocks noEditPoints="1"/>
          </p:cNvSpPr>
          <p:nvPr/>
        </p:nvSpPr>
        <p:spPr bwMode="auto">
          <a:xfrm>
            <a:off x="1624446" y="3643309"/>
            <a:ext cx="906463" cy="1046163"/>
          </a:xfrm>
          <a:custGeom>
            <a:avLst/>
            <a:gdLst>
              <a:gd name="T0" fmla="*/ 0 w 571"/>
              <a:gd name="T1" fmla="*/ 659 h 659"/>
              <a:gd name="T2" fmla="*/ 0 w 571"/>
              <a:gd name="T3" fmla="*/ 659 h 659"/>
              <a:gd name="T4" fmla="*/ 0 w 571"/>
              <a:gd name="T5" fmla="*/ 659 h 659"/>
              <a:gd name="T6" fmla="*/ 50 w 571"/>
              <a:gd name="T7" fmla="*/ 606 h 659"/>
              <a:gd name="T8" fmla="*/ 123 w 571"/>
              <a:gd name="T9" fmla="*/ 514 h 659"/>
              <a:gd name="T10" fmla="*/ 50 w 571"/>
              <a:gd name="T11" fmla="*/ 604 h 659"/>
              <a:gd name="T12" fmla="*/ 123 w 571"/>
              <a:gd name="T13" fmla="*/ 514 h 659"/>
              <a:gd name="T14" fmla="*/ 126 w 571"/>
              <a:gd name="T15" fmla="*/ 512 h 659"/>
              <a:gd name="T16" fmla="*/ 140 w 571"/>
              <a:gd name="T17" fmla="*/ 502 h 659"/>
              <a:gd name="T18" fmla="*/ 204 w 571"/>
              <a:gd name="T19" fmla="*/ 422 h 659"/>
              <a:gd name="T20" fmla="*/ 142 w 571"/>
              <a:gd name="T21" fmla="*/ 497 h 659"/>
              <a:gd name="T22" fmla="*/ 204 w 571"/>
              <a:gd name="T23" fmla="*/ 422 h 659"/>
              <a:gd name="T24" fmla="*/ 209 w 571"/>
              <a:gd name="T25" fmla="*/ 417 h 659"/>
              <a:gd name="T26" fmla="*/ 218 w 571"/>
              <a:gd name="T27" fmla="*/ 412 h 659"/>
              <a:gd name="T28" fmla="*/ 259 w 571"/>
              <a:gd name="T29" fmla="*/ 360 h 659"/>
              <a:gd name="T30" fmla="*/ 221 w 571"/>
              <a:gd name="T31" fmla="*/ 410 h 659"/>
              <a:gd name="T32" fmla="*/ 259 w 571"/>
              <a:gd name="T33" fmla="*/ 360 h 659"/>
              <a:gd name="T34" fmla="*/ 261 w 571"/>
              <a:gd name="T35" fmla="*/ 355 h 659"/>
              <a:gd name="T36" fmla="*/ 275 w 571"/>
              <a:gd name="T37" fmla="*/ 346 h 659"/>
              <a:gd name="T38" fmla="*/ 282 w 571"/>
              <a:gd name="T39" fmla="*/ 332 h 659"/>
              <a:gd name="T40" fmla="*/ 278 w 571"/>
              <a:gd name="T41" fmla="*/ 341 h 659"/>
              <a:gd name="T42" fmla="*/ 282 w 571"/>
              <a:gd name="T43" fmla="*/ 332 h 659"/>
              <a:gd name="T44" fmla="*/ 294 w 571"/>
              <a:gd name="T45" fmla="*/ 320 h 659"/>
              <a:gd name="T46" fmla="*/ 287 w 571"/>
              <a:gd name="T47" fmla="*/ 332 h 659"/>
              <a:gd name="T48" fmla="*/ 313 w 571"/>
              <a:gd name="T49" fmla="*/ 298 h 659"/>
              <a:gd name="T50" fmla="*/ 301 w 571"/>
              <a:gd name="T51" fmla="*/ 315 h 659"/>
              <a:gd name="T52" fmla="*/ 313 w 571"/>
              <a:gd name="T53" fmla="*/ 298 h 659"/>
              <a:gd name="T54" fmla="*/ 315 w 571"/>
              <a:gd name="T55" fmla="*/ 294 h 659"/>
              <a:gd name="T56" fmla="*/ 330 w 571"/>
              <a:gd name="T57" fmla="*/ 284 h 659"/>
              <a:gd name="T58" fmla="*/ 339 w 571"/>
              <a:gd name="T59" fmla="*/ 268 h 659"/>
              <a:gd name="T60" fmla="*/ 332 w 571"/>
              <a:gd name="T61" fmla="*/ 279 h 659"/>
              <a:gd name="T62" fmla="*/ 339 w 571"/>
              <a:gd name="T63" fmla="*/ 268 h 659"/>
              <a:gd name="T64" fmla="*/ 346 w 571"/>
              <a:gd name="T65" fmla="*/ 258 h 659"/>
              <a:gd name="T66" fmla="*/ 351 w 571"/>
              <a:gd name="T67" fmla="*/ 258 h 659"/>
              <a:gd name="T68" fmla="*/ 353 w 571"/>
              <a:gd name="T69" fmla="*/ 251 h 659"/>
              <a:gd name="T70" fmla="*/ 353 w 571"/>
              <a:gd name="T71" fmla="*/ 256 h 659"/>
              <a:gd name="T72" fmla="*/ 353 w 571"/>
              <a:gd name="T73" fmla="*/ 251 h 659"/>
              <a:gd name="T74" fmla="*/ 353 w 571"/>
              <a:gd name="T75" fmla="*/ 249 h 659"/>
              <a:gd name="T76" fmla="*/ 389 w 571"/>
              <a:gd name="T77" fmla="*/ 213 h 659"/>
              <a:gd name="T78" fmla="*/ 401 w 571"/>
              <a:gd name="T79" fmla="*/ 196 h 659"/>
              <a:gd name="T80" fmla="*/ 391 w 571"/>
              <a:gd name="T81" fmla="*/ 211 h 659"/>
              <a:gd name="T82" fmla="*/ 401 w 571"/>
              <a:gd name="T83" fmla="*/ 196 h 659"/>
              <a:gd name="T84" fmla="*/ 403 w 571"/>
              <a:gd name="T85" fmla="*/ 192 h 659"/>
              <a:gd name="T86" fmla="*/ 405 w 571"/>
              <a:gd name="T87" fmla="*/ 194 h 659"/>
              <a:gd name="T88" fmla="*/ 529 w 571"/>
              <a:gd name="T89" fmla="*/ 47 h 659"/>
              <a:gd name="T90" fmla="*/ 413 w 571"/>
              <a:gd name="T91" fmla="*/ 187 h 659"/>
              <a:gd name="T92" fmla="*/ 529 w 571"/>
              <a:gd name="T93" fmla="*/ 47 h 659"/>
              <a:gd name="T94" fmla="*/ 545 w 571"/>
              <a:gd name="T95" fmla="*/ 28 h 659"/>
              <a:gd name="T96" fmla="*/ 562 w 571"/>
              <a:gd name="T97" fmla="*/ 14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659">
                <a:moveTo>
                  <a:pt x="0" y="659"/>
                </a:moveTo>
                <a:lnTo>
                  <a:pt x="0" y="659"/>
                </a:lnTo>
                <a:lnTo>
                  <a:pt x="0" y="659"/>
                </a:lnTo>
                <a:lnTo>
                  <a:pt x="0" y="659"/>
                </a:lnTo>
                <a:moveTo>
                  <a:pt x="48" y="604"/>
                </a:moveTo>
                <a:lnTo>
                  <a:pt x="0" y="659"/>
                </a:lnTo>
                <a:lnTo>
                  <a:pt x="19" y="640"/>
                </a:lnTo>
                <a:lnTo>
                  <a:pt x="50" y="606"/>
                </a:lnTo>
                <a:lnTo>
                  <a:pt x="48" y="604"/>
                </a:lnTo>
                <a:moveTo>
                  <a:pt x="123" y="514"/>
                </a:moveTo>
                <a:lnTo>
                  <a:pt x="48" y="602"/>
                </a:lnTo>
                <a:lnTo>
                  <a:pt x="50" y="604"/>
                </a:lnTo>
                <a:lnTo>
                  <a:pt x="126" y="516"/>
                </a:lnTo>
                <a:lnTo>
                  <a:pt x="123" y="514"/>
                </a:lnTo>
                <a:moveTo>
                  <a:pt x="135" y="500"/>
                </a:moveTo>
                <a:lnTo>
                  <a:pt x="126" y="512"/>
                </a:lnTo>
                <a:lnTo>
                  <a:pt x="128" y="514"/>
                </a:lnTo>
                <a:lnTo>
                  <a:pt x="140" y="502"/>
                </a:lnTo>
                <a:lnTo>
                  <a:pt x="135" y="500"/>
                </a:lnTo>
                <a:moveTo>
                  <a:pt x="204" y="422"/>
                </a:moveTo>
                <a:lnTo>
                  <a:pt x="138" y="497"/>
                </a:lnTo>
                <a:lnTo>
                  <a:pt x="142" y="497"/>
                </a:lnTo>
                <a:lnTo>
                  <a:pt x="204" y="426"/>
                </a:lnTo>
                <a:lnTo>
                  <a:pt x="204" y="422"/>
                </a:lnTo>
                <a:moveTo>
                  <a:pt x="216" y="410"/>
                </a:moveTo>
                <a:lnTo>
                  <a:pt x="209" y="417"/>
                </a:lnTo>
                <a:lnTo>
                  <a:pt x="209" y="422"/>
                </a:lnTo>
                <a:lnTo>
                  <a:pt x="218" y="412"/>
                </a:lnTo>
                <a:lnTo>
                  <a:pt x="216" y="410"/>
                </a:lnTo>
                <a:moveTo>
                  <a:pt x="259" y="360"/>
                </a:moveTo>
                <a:lnTo>
                  <a:pt x="218" y="407"/>
                </a:lnTo>
                <a:lnTo>
                  <a:pt x="221" y="410"/>
                </a:lnTo>
                <a:lnTo>
                  <a:pt x="256" y="365"/>
                </a:lnTo>
                <a:lnTo>
                  <a:pt x="259" y="360"/>
                </a:lnTo>
                <a:moveTo>
                  <a:pt x="275" y="341"/>
                </a:moveTo>
                <a:lnTo>
                  <a:pt x="261" y="355"/>
                </a:lnTo>
                <a:lnTo>
                  <a:pt x="263" y="360"/>
                </a:lnTo>
                <a:lnTo>
                  <a:pt x="275" y="346"/>
                </a:lnTo>
                <a:lnTo>
                  <a:pt x="275" y="341"/>
                </a:lnTo>
                <a:moveTo>
                  <a:pt x="282" y="332"/>
                </a:moveTo>
                <a:lnTo>
                  <a:pt x="280" y="336"/>
                </a:lnTo>
                <a:lnTo>
                  <a:pt x="278" y="341"/>
                </a:lnTo>
                <a:lnTo>
                  <a:pt x="282" y="339"/>
                </a:lnTo>
                <a:lnTo>
                  <a:pt x="282" y="332"/>
                </a:lnTo>
                <a:moveTo>
                  <a:pt x="299" y="320"/>
                </a:moveTo>
                <a:lnTo>
                  <a:pt x="294" y="320"/>
                </a:lnTo>
                <a:lnTo>
                  <a:pt x="287" y="324"/>
                </a:lnTo>
                <a:lnTo>
                  <a:pt x="287" y="332"/>
                </a:lnTo>
                <a:lnTo>
                  <a:pt x="299" y="320"/>
                </a:lnTo>
                <a:moveTo>
                  <a:pt x="313" y="298"/>
                </a:moveTo>
                <a:lnTo>
                  <a:pt x="296" y="315"/>
                </a:lnTo>
                <a:lnTo>
                  <a:pt x="301" y="315"/>
                </a:lnTo>
                <a:lnTo>
                  <a:pt x="311" y="303"/>
                </a:lnTo>
                <a:lnTo>
                  <a:pt x="313" y="298"/>
                </a:lnTo>
                <a:moveTo>
                  <a:pt x="330" y="277"/>
                </a:moveTo>
                <a:lnTo>
                  <a:pt x="315" y="294"/>
                </a:lnTo>
                <a:lnTo>
                  <a:pt x="315" y="298"/>
                </a:lnTo>
                <a:lnTo>
                  <a:pt x="330" y="284"/>
                </a:lnTo>
                <a:lnTo>
                  <a:pt x="330" y="277"/>
                </a:lnTo>
                <a:moveTo>
                  <a:pt x="339" y="268"/>
                </a:moveTo>
                <a:lnTo>
                  <a:pt x="334" y="272"/>
                </a:lnTo>
                <a:lnTo>
                  <a:pt x="332" y="279"/>
                </a:lnTo>
                <a:lnTo>
                  <a:pt x="337" y="272"/>
                </a:lnTo>
                <a:lnTo>
                  <a:pt x="339" y="268"/>
                </a:lnTo>
                <a:moveTo>
                  <a:pt x="349" y="256"/>
                </a:moveTo>
                <a:lnTo>
                  <a:pt x="346" y="258"/>
                </a:lnTo>
                <a:lnTo>
                  <a:pt x="346" y="265"/>
                </a:lnTo>
                <a:lnTo>
                  <a:pt x="351" y="258"/>
                </a:lnTo>
                <a:lnTo>
                  <a:pt x="349" y="256"/>
                </a:lnTo>
                <a:moveTo>
                  <a:pt x="353" y="251"/>
                </a:moveTo>
                <a:lnTo>
                  <a:pt x="351" y="253"/>
                </a:lnTo>
                <a:lnTo>
                  <a:pt x="353" y="256"/>
                </a:lnTo>
                <a:lnTo>
                  <a:pt x="353" y="253"/>
                </a:lnTo>
                <a:lnTo>
                  <a:pt x="353" y="251"/>
                </a:lnTo>
                <a:moveTo>
                  <a:pt x="389" y="208"/>
                </a:moveTo>
                <a:lnTo>
                  <a:pt x="353" y="249"/>
                </a:lnTo>
                <a:lnTo>
                  <a:pt x="356" y="251"/>
                </a:lnTo>
                <a:lnTo>
                  <a:pt x="389" y="213"/>
                </a:lnTo>
                <a:lnTo>
                  <a:pt x="389" y="208"/>
                </a:lnTo>
                <a:moveTo>
                  <a:pt x="401" y="196"/>
                </a:moveTo>
                <a:lnTo>
                  <a:pt x="391" y="206"/>
                </a:lnTo>
                <a:lnTo>
                  <a:pt x="391" y="211"/>
                </a:lnTo>
                <a:lnTo>
                  <a:pt x="401" y="201"/>
                </a:lnTo>
                <a:lnTo>
                  <a:pt x="401" y="196"/>
                </a:lnTo>
                <a:moveTo>
                  <a:pt x="405" y="189"/>
                </a:moveTo>
                <a:lnTo>
                  <a:pt x="403" y="192"/>
                </a:lnTo>
                <a:lnTo>
                  <a:pt x="403" y="196"/>
                </a:lnTo>
                <a:lnTo>
                  <a:pt x="405" y="194"/>
                </a:lnTo>
                <a:lnTo>
                  <a:pt x="405" y="189"/>
                </a:lnTo>
                <a:moveTo>
                  <a:pt x="529" y="47"/>
                </a:moveTo>
                <a:lnTo>
                  <a:pt x="415" y="180"/>
                </a:lnTo>
                <a:lnTo>
                  <a:pt x="413" y="187"/>
                </a:lnTo>
                <a:lnTo>
                  <a:pt x="522" y="59"/>
                </a:lnTo>
                <a:lnTo>
                  <a:pt x="529" y="47"/>
                </a:lnTo>
                <a:moveTo>
                  <a:pt x="571" y="0"/>
                </a:moveTo>
                <a:lnTo>
                  <a:pt x="545" y="28"/>
                </a:lnTo>
                <a:lnTo>
                  <a:pt x="541" y="40"/>
                </a:lnTo>
                <a:lnTo>
                  <a:pt x="562" y="14"/>
                </a:lnTo>
                <a:lnTo>
                  <a:pt x="5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Freeform 7657"/>
          <p:cNvSpPr/>
          <p:nvPr/>
        </p:nvSpPr>
        <p:spPr bwMode="auto">
          <a:xfrm>
            <a:off x="1700646" y="4598984"/>
            <a:ext cx="3175" cy="6350"/>
          </a:xfrm>
          <a:custGeom>
            <a:avLst/>
            <a:gdLst>
              <a:gd name="T0" fmla="*/ 0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0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Freeform 7658"/>
          <p:cNvSpPr/>
          <p:nvPr/>
        </p:nvSpPr>
        <p:spPr bwMode="auto">
          <a:xfrm>
            <a:off x="1700646" y="4598984"/>
            <a:ext cx="3175" cy="6350"/>
          </a:xfrm>
          <a:custGeom>
            <a:avLst/>
            <a:gdLst>
              <a:gd name="T0" fmla="*/ 0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0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Freeform 7761"/>
          <p:cNvSpPr/>
          <p:nvPr/>
        </p:nvSpPr>
        <p:spPr bwMode="auto">
          <a:xfrm>
            <a:off x="1624446" y="4659309"/>
            <a:ext cx="30163" cy="30163"/>
          </a:xfrm>
          <a:custGeom>
            <a:avLst/>
            <a:gdLst>
              <a:gd name="T0" fmla="*/ 19 w 19"/>
              <a:gd name="T1" fmla="*/ 0 h 19"/>
              <a:gd name="T2" fmla="*/ 0 w 19"/>
              <a:gd name="T3" fmla="*/ 19 h 19"/>
              <a:gd name="T4" fmla="*/ 0 w 19"/>
              <a:gd name="T5" fmla="*/ 19 h 19"/>
              <a:gd name="T6" fmla="*/ 0 w 19"/>
              <a:gd name="T7" fmla="*/ 19 h 19"/>
              <a:gd name="T8" fmla="*/ 0 w 19"/>
              <a:gd name="T9" fmla="*/ 19 h 19"/>
              <a:gd name="T10" fmla="*/ 0 w 19"/>
              <a:gd name="T11" fmla="*/ 16 h 19"/>
              <a:gd name="T12" fmla="*/ 7 w 19"/>
              <a:gd name="T13" fmla="*/ 14 h 19"/>
              <a:gd name="T14" fmla="*/ 19 w 19"/>
              <a:gd name="T1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19">
                <a:moveTo>
                  <a:pt x="19" y="0"/>
                </a:move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6"/>
                </a:lnTo>
                <a:lnTo>
                  <a:pt x="7" y="14"/>
                </a:lnTo>
                <a:lnTo>
                  <a:pt x="19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Freeform 7762"/>
          <p:cNvSpPr/>
          <p:nvPr/>
        </p:nvSpPr>
        <p:spPr bwMode="auto">
          <a:xfrm>
            <a:off x="1624446" y="4659309"/>
            <a:ext cx="30163" cy="30163"/>
          </a:xfrm>
          <a:custGeom>
            <a:avLst/>
            <a:gdLst>
              <a:gd name="T0" fmla="*/ 19 w 19"/>
              <a:gd name="T1" fmla="*/ 0 h 19"/>
              <a:gd name="T2" fmla="*/ 0 w 19"/>
              <a:gd name="T3" fmla="*/ 19 h 19"/>
              <a:gd name="T4" fmla="*/ 0 w 19"/>
              <a:gd name="T5" fmla="*/ 19 h 19"/>
              <a:gd name="T6" fmla="*/ 0 w 19"/>
              <a:gd name="T7" fmla="*/ 19 h 19"/>
              <a:gd name="T8" fmla="*/ 0 w 19"/>
              <a:gd name="T9" fmla="*/ 19 h 19"/>
              <a:gd name="T10" fmla="*/ 0 w 19"/>
              <a:gd name="T11" fmla="*/ 16 h 19"/>
              <a:gd name="T12" fmla="*/ 7 w 19"/>
              <a:gd name="T13" fmla="*/ 14 h 19"/>
              <a:gd name="T14" fmla="*/ 19 w 19"/>
              <a:gd name="T1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19">
                <a:moveTo>
                  <a:pt x="19" y="0"/>
                </a:move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6"/>
                </a:lnTo>
                <a:lnTo>
                  <a:pt x="7" y="14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Freeform 7763"/>
          <p:cNvSpPr/>
          <p:nvPr/>
        </p:nvSpPr>
        <p:spPr bwMode="auto">
          <a:xfrm>
            <a:off x="1624446" y="4681534"/>
            <a:ext cx="11113" cy="7938"/>
          </a:xfrm>
          <a:custGeom>
            <a:avLst/>
            <a:gdLst>
              <a:gd name="T0" fmla="*/ 7 w 7"/>
              <a:gd name="T1" fmla="*/ 0 h 5"/>
              <a:gd name="T2" fmla="*/ 0 w 7"/>
              <a:gd name="T3" fmla="*/ 2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2 h 5"/>
              <a:gd name="T10" fmla="*/ 3 w 7"/>
              <a:gd name="T11" fmla="*/ 5 h 5"/>
              <a:gd name="T12" fmla="*/ 7 w 7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">
                <a:moveTo>
                  <a:pt x="7" y="0"/>
                </a:move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2"/>
                </a:lnTo>
                <a:lnTo>
                  <a:pt x="3" y="5"/>
                </a:lnTo>
                <a:lnTo>
                  <a:pt x="7" y="0"/>
                </a:lnTo>
                <a:close/>
              </a:path>
            </a:pathLst>
          </a:cu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Freeform 7764"/>
          <p:cNvSpPr/>
          <p:nvPr/>
        </p:nvSpPr>
        <p:spPr bwMode="auto">
          <a:xfrm>
            <a:off x="1624446" y="4681534"/>
            <a:ext cx="11113" cy="7938"/>
          </a:xfrm>
          <a:custGeom>
            <a:avLst/>
            <a:gdLst>
              <a:gd name="T0" fmla="*/ 7 w 7"/>
              <a:gd name="T1" fmla="*/ 0 h 5"/>
              <a:gd name="T2" fmla="*/ 0 w 7"/>
              <a:gd name="T3" fmla="*/ 2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2 h 5"/>
              <a:gd name="T10" fmla="*/ 3 w 7"/>
              <a:gd name="T11" fmla="*/ 5 h 5"/>
              <a:gd name="T12" fmla="*/ 7 w 7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">
                <a:moveTo>
                  <a:pt x="7" y="0"/>
                </a:move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2"/>
                </a:lnTo>
                <a:lnTo>
                  <a:pt x="3" y="5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Freeform 7765"/>
          <p:cNvSpPr/>
          <p:nvPr/>
        </p:nvSpPr>
        <p:spPr bwMode="auto">
          <a:xfrm>
            <a:off x="1624446" y="4684709"/>
            <a:ext cx="4763" cy="4763"/>
          </a:xfrm>
          <a:custGeom>
            <a:avLst/>
            <a:gdLst>
              <a:gd name="T0" fmla="*/ 0 w 3"/>
              <a:gd name="T1" fmla="*/ 0 h 3"/>
              <a:gd name="T2" fmla="*/ 0 w 3"/>
              <a:gd name="T3" fmla="*/ 3 h 3"/>
              <a:gd name="T4" fmla="*/ 3 w 3"/>
              <a:gd name="T5" fmla="*/ 3 h 3"/>
              <a:gd name="T6" fmla="*/ 3 w 3"/>
              <a:gd name="T7" fmla="*/ 3 h 3"/>
              <a:gd name="T8" fmla="*/ 0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0" y="0"/>
                </a:moveTo>
                <a:lnTo>
                  <a:pt x="0" y="3"/>
                </a:lnTo>
                <a:lnTo>
                  <a:pt x="3" y="3"/>
                </a:lnTo>
                <a:lnTo>
                  <a:pt x="3" y="3"/>
                </a:lnTo>
                <a:lnTo>
                  <a:pt x="0" y="0"/>
                </a:lnTo>
                <a:close/>
              </a:path>
            </a:pathLst>
          </a:custGeom>
          <a:solidFill>
            <a:srgbClr val="06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Freeform 7766"/>
          <p:cNvSpPr/>
          <p:nvPr/>
        </p:nvSpPr>
        <p:spPr bwMode="auto">
          <a:xfrm>
            <a:off x="1624446" y="4684709"/>
            <a:ext cx="4763" cy="4763"/>
          </a:xfrm>
          <a:custGeom>
            <a:avLst/>
            <a:gdLst>
              <a:gd name="T0" fmla="*/ 0 w 3"/>
              <a:gd name="T1" fmla="*/ 0 h 3"/>
              <a:gd name="T2" fmla="*/ 0 w 3"/>
              <a:gd name="T3" fmla="*/ 3 h 3"/>
              <a:gd name="T4" fmla="*/ 3 w 3"/>
              <a:gd name="T5" fmla="*/ 3 h 3"/>
              <a:gd name="T6" fmla="*/ 3 w 3"/>
              <a:gd name="T7" fmla="*/ 3 h 3"/>
              <a:gd name="T8" fmla="*/ 0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0" y="0"/>
                </a:moveTo>
                <a:lnTo>
                  <a:pt x="0" y="3"/>
                </a:lnTo>
                <a:lnTo>
                  <a:pt x="3" y="3"/>
                </a:lnTo>
                <a:lnTo>
                  <a:pt x="3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Freeform 8077"/>
          <p:cNvSpPr>
            <a:spLocks noEditPoints="1"/>
          </p:cNvSpPr>
          <p:nvPr/>
        </p:nvSpPr>
        <p:spPr bwMode="auto">
          <a:xfrm>
            <a:off x="2557896" y="3627434"/>
            <a:ext cx="2320925" cy="1087438"/>
          </a:xfrm>
          <a:custGeom>
            <a:avLst/>
            <a:gdLst>
              <a:gd name="T0" fmla="*/ 855 w 1462"/>
              <a:gd name="T1" fmla="*/ 403 h 685"/>
              <a:gd name="T2" fmla="*/ 1462 w 1462"/>
              <a:gd name="T3" fmla="*/ 685 h 685"/>
              <a:gd name="T4" fmla="*/ 1462 w 1462"/>
              <a:gd name="T5" fmla="*/ 685 h 685"/>
              <a:gd name="T6" fmla="*/ 813 w 1462"/>
              <a:gd name="T7" fmla="*/ 379 h 685"/>
              <a:gd name="T8" fmla="*/ 851 w 1462"/>
              <a:gd name="T9" fmla="*/ 401 h 685"/>
              <a:gd name="T10" fmla="*/ 813 w 1462"/>
              <a:gd name="T11" fmla="*/ 379 h 685"/>
              <a:gd name="T12" fmla="*/ 753 w 1462"/>
              <a:gd name="T13" fmla="*/ 356 h 685"/>
              <a:gd name="T14" fmla="*/ 808 w 1462"/>
              <a:gd name="T15" fmla="*/ 377 h 685"/>
              <a:gd name="T16" fmla="*/ 737 w 1462"/>
              <a:gd name="T17" fmla="*/ 344 h 685"/>
              <a:gd name="T18" fmla="*/ 749 w 1462"/>
              <a:gd name="T19" fmla="*/ 353 h 685"/>
              <a:gd name="T20" fmla="*/ 737 w 1462"/>
              <a:gd name="T21" fmla="*/ 344 h 685"/>
              <a:gd name="T22" fmla="*/ 727 w 1462"/>
              <a:gd name="T23" fmla="*/ 344 h 685"/>
              <a:gd name="T24" fmla="*/ 689 w 1462"/>
              <a:gd name="T25" fmla="*/ 323 h 685"/>
              <a:gd name="T26" fmla="*/ 678 w 1462"/>
              <a:gd name="T27" fmla="*/ 318 h 685"/>
              <a:gd name="T28" fmla="*/ 678 w 1462"/>
              <a:gd name="T29" fmla="*/ 320 h 685"/>
              <a:gd name="T30" fmla="*/ 678 w 1462"/>
              <a:gd name="T31" fmla="*/ 318 h 685"/>
              <a:gd name="T32" fmla="*/ 642 w 1462"/>
              <a:gd name="T33" fmla="*/ 304 h 685"/>
              <a:gd name="T34" fmla="*/ 673 w 1462"/>
              <a:gd name="T35" fmla="*/ 313 h 685"/>
              <a:gd name="T36" fmla="*/ 604 w 1462"/>
              <a:gd name="T37" fmla="*/ 282 h 685"/>
              <a:gd name="T38" fmla="*/ 637 w 1462"/>
              <a:gd name="T39" fmla="*/ 301 h 685"/>
              <a:gd name="T40" fmla="*/ 604 w 1462"/>
              <a:gd name="T41" fmla="*/ 282 h 685"/>
              <a:gd name="T42" fmla="*/ 590 w 1462"/>
              <a:gd name="T43" fmla="*/ 278 h 685"/>
              <a:gd name="T44" fmla="*/ 599 w 1462"/>
              <a:gd name="T45" fmla="*/ 280 h 685"/>
              <a:gd name="T46" fmla="*/ 561 w 1462"/>
              <a:gd name="T47" fmla="*/ 263 h 685"/>
              <a:gd name="T48" fmla="*/ 585 w 1462"/>
              <a:gd name="T49" fmla="*/ 278 h 685"/>
              <a:gd name="T50" fmla="*/ 561 w 1462"/>
              <a:gd name="T51" fmla="*/ 263 h 685"/>
              <a:gd name="T52" fmla="*/ 481 w 1462"/>
              <a:gd name="T53" fmla="*/ 228 h 685"/>
              <a:gd name="T54" fmla="*/ 557 w 1462"/>
              <a:gd name="T55" fmla="*/ 261 h 685"/>
              <a:gd name="T56" fmla="*/ 448 w 1462"/>
              <a:gd name="T57" fmla="*/ 209 h 685"/>
              <a:gd name="T58" fmla="*/ 479 w 1462"/>
              <a:gd name="T59" fmla="*/ 225 h 685"/>
              <a:gd name="T60" fmla="*/ 448 w 1462"/>
              <a:gd name="T61" fmla="*/ 209 h 685"/>
              <a:gd name="T62" fmla="*/ 372 w 1462"/>
              <a:gd name="T63" fmla="*/ 176 h 685"/>
              <a:gd name="T64" fmla="*/ 445 w 1462"/>
              <a:gd name="T65" fmla="*/ 206 h 685"/>
              <a:gd name="T66" fmla="*/ 370 w 1462"/>
              <a:gd name="T67" fmla="*/ 171 h 685"/>
              <a:gd name="T68" fmla="*/ 370 w 1462"/>
              <a:gd name="T69" fmla="*/ 176 h 685"/>
              <a:gd name="T70" fmla="*/ 370 w 1462"/>
              <a:gd name="T71" fmla="*/ 171 h 685"/>
              <a:gd name="T72" fmla="*/ 355 w 1462"/>
              <a:gd name="T73" fmla="*/ 169 h 685"/>
              <a:gd name="T74" fmla="*/ 367 w 1462"/>
              <a:gd name="T75" fmla="*/ 171 h 685"/>
              <a:gd name="T76" fmla="*/ 355 w 1462"/>
              <a:gd name="T77" fmla="*/ 164 h 685"/>
              <a:gd name="T78" fmla="*/ 351 w 1462"/>
              <a:gd name="T79" fmla="*/ 166 h 685"/>
              <a:gd name="T80" fmla="*/ 355 w 1462"/>
              <a:gd name="T81" fmla="*/ 164 h 685"/>
              <a:gd name="T82" fmla="*/ 194 w 1462"/>
              <a:gd name="T83" fmla="*/ 93 h 685"/>
              <a:gd name="T84" fmla="*/ 351 w 1462"/>
              <a:gd name="T85" fmla="*/ 164 h 685"/>
              <a:gd name="T86" fmla="*/ 187 w 1462"/>
              <a:gd name="T87" fmla="*/ 86 h 685"/>
              <a:gd name="T88" fmla="*/ 189 w 1462"/>
              <a:gd name="T89" fmla="*/ 90 h 685"/>
              <a:gd name="T90" fmla="*/ 187 w 1462"/>
              <a:gd name="T91" fmla="*/ 86 h 685"/>
              <a:gd name="T92" fmla="*/ 149 w 1462"/>
              <a:gd name="T93" fmla="*/ 71 h 685"/>
              <a:gd name="T94" fmla="*/ 185 w 1462"/>
              <a:gd name="T95" fmla="*/ 86 h 685"/>
              <a:gd name="T96" fmla="*/ 62 w 1462"/>
              <a:gd name="T97" fmla="*/ 26 h 685"/>
              <a:gd name="T98" fmla="*/ 147 w 1462"/>
              <a:gd name="T99" fmla="*/ 71 h 685"/>
              <a:gd name="T100" fmla="*/ 62 w 1462"/>
              <a:gd name="T101" fmla="*/ 26 h 685"/>
              <a:gd name="T102" fmla="*/ 52 w 1462"/>
              <a:gd name="T103" fmla="*/ 26 h 685"/>
              <a:gd name="T104" fmla="*/ 57 w 1462"/>
              <a:gd name="T105" fmla="*/ 24 h 685"/>
              <a:gd name="T106" fmla="*/ 0 w 1462"/>
              <a:gd name="T107" fmla="*/ 0 h 685"/>
              <a:gd name="T108" fmla="*/ 50 w 1462"/>
              <a:gd name="T109" fmla="*/ 24 h 685"/>
              <a:gd name="T110" fmla="*/ 31 w 1462"/>
              <a:gd name="T111" fmla="*/ 12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62" h="685">
                <a:moveTo>
                  <a:pt x="860" y="403"/>
                </a:moveTo>
                <a:lnTo>
                  <a:pt x="855" y="403"/>
                </a:lnTo>
                <a:lnTo>
                  <a:pt x="1448" y="683"/>
                </a:lnTo>
                <a:lnTo>
                  <a:pt x="1462" y="685"/>
                </a:lnTo>
                <a:lnTo>
                  <a:pt x="1459" y="685"/>
                </a:lnTo>
                <a:lnTo>
                  <a:pt x="1462" y="685"/>
                </a:lnTo>
                <a:lnTo>
                  <a:pt x="860" y="403"/>
                </a:lnTo>
                <a:close/>
                <a:moveTo>
                  <a:pt x="813" y="379"/>
                </a:moveTo>
                <a:lnTo>
                  <a:pt x="808" y="382"/>
                </a:lnTo>
                <a:lnTo>
                  <a:pt x="851" y="401"/>
                </a:lnTo>
                <a:lnTo>
                  <a:pt x="855" y="401"/>
                </a:lnTo>
                <a:lnTo>
                  <a:pt x="813" y="379"/>
                </a:lnTo>
                <a:close/>
                <a:moveTo>
                  <a:pt x="758" y="353"/>
                </a:moveTo>
                <a:lnTo>
                  <a:pt x="753" y="356"/>
                </a:lnTo>
                <a:lnTo>
                  <a:pt x="803" y="379"/>
                </a:lnTo>
                <a:lnTo>
                  <a:pt x="808" y="377"/>
                </a:lnTo>
                <a:lnTo>
                  <a:pt x="758" y="353"/>
                </a:lnTo>
                <a:close/>
                <a:moveTo>
                  <a:pt x="737" y="344"/>
                </a:moveTo>
                <a:lnTo>
                  <a:pt x="732" y="346"/>
                </a:lnTo>
                <a:lnTo>
                  <a:pt x="749" y="353"/>
                </a:lnTo>
                <a:lnTo>
                  <a:pt x="753" y="351"/>
                </a:lnTo>
                <a:lnTo>
                  <a:pt x="737" y="344"/>
                </a:lnTo>
                <a:close/>
                <a:moveTo>
                  <a:pt x="682" y="323"/>
                </a:moveTo>
                <a:lnTo>
                  <a:pt x="727" y="344"/>
                </a:lnTo>
                <a:lnTo>
                  <a:pt x="732" y="342"/>
                </a:lnTo>
                <a:lnTo>
                  <a:pt x="689" y="323"/>
                </a:lnTo>
                <a:lnTo>
                  <a:pt x="682" y="323"/>
                </a:lnTo>
                <a:close/>
                <a:moveTo>
                  <a:pt x="678" y="318"/>
                </a:moveTo>
                <a:lnTo>
                  <a:pt x="670" y="318"/>
                </a:lnTo>
                <a:lnTo>
                  <a:pt x="678" y="320"/>
                </a:lnTo>
                <a:lnTo>
                  <a:pt x="685" y="320"/>
                </a:lnTo>
                <a:lnTo>
                  <a:pt x="678" y="318"/>
                </a:lnTo>
                <a:close/>
                <a:moveTo>
                  <a:pt x="649" y="304"/>
                </a:moveTo>
                <a:lnTo>
                  <a:pt x="642" y="304"/>
                </a:lnTo>
                <a:lnTo>
                  <a:pt x="666" y="313"/>
                </a:lnTo>
                <a:lnTo>
                  <a:pt x="673" y="313"/>
                </a:lnTo>
                <a:lnTo>
                  <a:pt x="649" y="304"/>
                </a:lnTo>
                <a:close/>
                <a:moveTo>
                  <a:pt x="604" y="282"/>
                </a:moveTo>
                <a:lnTo>
                  <a:pt x="599" y="282"/>
                </a:lnTo>
                <a:lnTo>
                  <a:pt x="637" y="301"/>
                </a:lnTo>
                <a:lnTo>
                  <a:pt x="644" y="301"/>
                </a:lnTo>
                <a:lnTo>
                  <a:pt x="604" y="282"/>
                </a:lnTo>
                <a:close/>
                <a:moveTo>
                  <a:pt x="592" y="278"/>
                </a:moveTo>
                <a:lnTo>
                  <a:pt x="590" y="278"/>
                </a:lnTo>
                <a:lnTo>
                  <a:pt x="597" y="282"/>
                </a:lnTo>
                <a:lnTo>
                  <a:pt x="599" y="280"/>
                </a:lnTo>
                <a:lnTo>
                  <a:pt x="592" y="278"/>
                </a:lnTo>
                <a:close/>
                <a:moveTo>
                  <a:pt x="561" y="263"/>
                </a:moveTo>
                <a:lnTo>
                  <a:pt x="557" y="263"/>
                </a:lnTo>
                <a:lnTo>
                  <a:pt x="585" y="278"/>
                </a:lnTo>
                <a:lnTo>
                  <a:pt x="590" y="275"/>
                </a:lnTo>
                <a:lnTo>
                  <a:pt x="561" y="263"/>
                </a:lnTo>
                <a:close/>
                <a:moveTo>
                  <a:pt x="483" y="225"/>
                </a:moveTo>
                <a:lnTo>
                  <a:pt x="481" y="228"/>
                </a:lnTo>
                <a:lnTo>
                  <a:pt x="552" y="261"/>
                </a:lnTo>
                <a:lnTo>
                  <a:pt x="557" y="261"/>
                </a:lnTo>
                <a:lnTo>
                  <a:pt x="483" y="225"/>
                </a:lnTo>
                <a:close/>
                <a:moveTo>
                  <a:pt x="448" y="209"/>
                </a:moveTo>
                <a:lnTo>
                  <a:pt x="445" y="211"/>
                </a:lnTo>
                <a:lnTo>
                  <a:pt x="479" y="225"/>
                </a:lnTo>
                <a:lnTo>
                  <a:pt x="481" y="223"/>
                </a:lnTo>
                <a:lnTo>
                  <a:pt x="448" y="209"/>
                </a:lnTo>
                <a:close/>
                <a:moveTo>
                  <a:pt x="374" y="173"/>
                </a:moveTo>
                <a:lnTo>
                  <a:pt x="372" y="176"/>
                </a:lnTo>
                <a:lnTo>
                  <a:pt x="441" y="209"/>
                </a:lnTo>
                <a:lnTo>
                  <a:pt x="445" y="206"/>
                </a:lnTo>
                <a:lnTo>
                  <a:pt x="374" y="173"/>
                </a:lnTo>
                <a:close/>
                <a:moveTo>
                  <a:pt x="370" y="171"/>
                </a:moveTo>
                <a:lnTo>
                  <a:pt x="367" y="173"/>
                </a:lnTo>
                <a:lnTo>
                  <a:pt x="370" y="176"/>
                </a:lnTo>
                <a:lnTo>
                  <a:pt x="372" y="173"/>
                </a:lnTo>
                <a:lnTo>
                  <a:pt x="370" y="171"/>
                </a:lnTo>
                <a:close/>
                <a:moveTo>
                  <a:pt x="358" y="166"/>
                </a:moveTo>
                <a:lnTo>
                  <a:pt x="355" y="169"/>
                </a:lnTo>
                <a:lnTo>
                  <a:pt x="362" y="173"/>
                </a:lnTo>
                <a:lnTo>
                  <a:pt x="367" y="171"/>
                </a:lnTo>
                <a:lnTo>
                  <a:pt x="358" y="166"/>
                </a:lnTo>
                <a:close/>
                <a:moveTo>
                  <a:pt x="355" y="164"/>
                </a:moveTo>
                <a:lnTo>
                  <a:pt x="351" y="166"/>
                </a:lnTo>
                <a:lnTo>
                  <a:pt x="351" y="166"/>
                </a:lnTo>
                <a:lnTo>
                  <a:pt x="355" y="164"/>
                </a:lnTo>
                <a:lnTo>
                  <a:pt x="355" y="164"/>
                </a:lnTo>
                <a:close/>
                <a:moveTo>
                  <a:pt x="197" y="90"/>
                </a:moveTo>
                <a:lnTo>
                  <a:pt x="194" y="93"/>
                </a:lnTo>
                <a:lnTo>
                  <a:pt x="346" y="164"/>
                </a:lnTo>
                <a:lnTo>
                  <a:pt x="351" y="164"/>
                </a:lnTo>
                <a:lnTo>
                  <a:pt x="197" y="90"/>
                </a:lnTo>
                <a:close/>
                <a:moveTo>
                  <a:pt x="187" y="86"/>
                </a:moveTo>
                <a:lnTo>
                  <a:pt x="185" y="88"/>
                </a:lnTo>
                <a:lnTo>
                  <a:pt x="189" y="90"/>
                </a:lnTo>
                <a:lnTo>
                  <a:pt x="192" y="88"/>
                </a:lnTo>
                <a:lnTo>
                  <a:pt x="187" y="86"/>
                </a:lnTo>
                <a:close/>
                <a:moveTo>
                  <a:pt x="154" y="69"/>
                </a:moveTo>
                <a:lnTo>
                  <a:pt x="149" y="71"/>
                </a:lnTo>
                <a:lnTo>
                  <a:pt x="182" y="88"/>
                </a:lnTo>
                <a:lnTo>
                  <a:pt x="185" y="86"/>
                </a:lnTo>
                <a:lnTo>
                  <a:pt x="154" y="69"/>
                </a:lnTo>
                <a:close/>
                <a:moveTo>
                  <a:pt x="62" y="26"/>
                </a:moveTo>
                <a:lnTo>
                  <a:pt x="59" y="29"/>
                </a:lnTo>
                <a:lnTo>
                  <a:pt x="147" y="71"/>
                </a:lnTo>
                <a:lnTo>
                  <a:pt x="149" y="69"/>
                </a:lnTo>
                <a:lnTo>
                  <a:pt x="62" y="26"/>
                </a:lnTo>
                <a:close/>
                <a:moveTo>
                  <a:pt x="54" y="24"/>
                </a:moveTo>
                <a:lnTo>
                  <a:pt x="52" y="26"/>
                </a:lnTo>
                <a:lnTo>
                  <a:pt x="54" y="26"/>
                </a:lnTo>
                <a:lnTo>
                  <a:pt x="57" y="24"/>
                </a:lnTo>
                <a:lnTo>
                  <a:pt x="54" y="24"/>
                </a:lnTo>
                <a:close/>
                <a:moveTo>
                  <a:pt x="0" y="0"/>
                </a:moveTo>
                <a:lnTo>
                  <a:pt x="0" y="3"/>
                </a:lnTo>
                <a:lnTo>
                  <a:pt x="50" y="24"/>
                </a:lnTo>
                <a:lnTo>
                  <a:pt x="52" y="22"/>
                </a:lnTo>
                <a:lnTo>
                  <a:pt x="31" y="1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Freeform 8078"/>
          <p:cNvSpPr>
            <a:spLocks noEditPoints="1"/>
          </p:cNvSpPr>
          <p:nvPr/>
        </p:nvSpPr>
        <p:spPr bwMode="auto">
          <a:xfrm>
            <a:off x="2557896" y="3627434"/>
            <a:ext cx="2320925" cy="1087438"/>
          </a:xfrm>
          <a:custGeom>
            <a:avLst/>
            <a:gdLst>
              <a:gd name="T0" fmla="*/ 855 w 1462"/>
              <a:gd name="T1" fmla="*/ 403 h 685"/>
              <a:gd name="T2" fmla="*/ 1462 w 1462"/>
              <a:gd name="T3" fmla="*/ 685 h 685"/>
              <a:gd name="T4" fmla="*/ 1462 w 1462"/>
              <a:gd name="T5" fmla="*/ 685 h 685"/>
              <a:gd name="T6" fmla="*/ 813 w 1462"/>
              <a:gd name="T7" fmla="*/ 379 h 685"/>
              <a:gd name="T8" fmla="*/ 851 w 1462"/>
              <a:gd name="T9" fmla="*/ 401 h 685"/>
              <a:gd name="T10" fmla="*/ 813 w 1462"/>
              <a:gd name="T11" fmla="*/ 379 h 685"/>
              <a:gd name="T12" fmla="*/ 753 w 1462"/>
              <a:gd name="T13" fmla="*/ 356 h 685"/>
              <a:gd name="T14" fmla="*/ 808 w 1462"/>
              <a:gd name="T15" fmla="*/ 377 h 685"/>
              <a:gd name="T16" fmla="*/ 737 w 1462"/>
              <a:gd name="T17" fmla="*/ 344 h 685"/>
              <a:gd name="T18" fmla="*/ 749 w 1462"/>
              <a:gd name="T19" fmla="*/ 353 h 685"/>
              <a:gd name="T20" fmla="*/ 737 w 1462"/>
              <a:gd name="T21" fmla="*/ 344 h 685"/>
              <a:gd name="T22" fmla="*/ 727 w 1462"/>
              <a:gd name="T23" fmla="*/ 344 h 685"/>
              <a:gd name="T24" fmla="*/ 689 w 1462"/>
              <a:gd name="T25" fmla="*/ 323 h 685"/>
              <a:gd name="T26" fmla="*/ 678 w 1462"/>
              <a:gd name="T27" fmla="*/ 318 h 685"/>
              <a:gd name="T28" fmla="*/ 678 w 1462"/>
              <a:gd name="T29" fmla="*/ 320 h 685"/>
              <a:gd name="T30" fmla="*/ 678 w 1462"/>
              <a:gd name="T31" fmla="*/ 318 h 685"/>
              <a:gd name="T32" fmla="*/ 642 w 1462"/>
              <a:gd name="T33" fmla="*/ 304 h 685"/>
              <a:gd name="T34" fmla="*/ 673 w 1462"/>
              <a:gd name="T35" fmla="*/ 313 h 685"/>
              <a:gd name="T36" fmla="*/ 604 w 1462"/>
              <a:gd name="T37" fmla="*/ 282 h 685"/>
              <a:gd name="T38" fmla="*/ 637 w 1462"/>
              <a:gd name="T39" fmla="*/ 301 h 685"/>
              <a:gd name="T40" fmla="*/ 604 w 1462"/>
              <a:gd name="T41" fmla="*/ 282 h 685"/>
              <a:gd name="T42" fmla="*/ 590 w 1462"/>
              <a:gd name="T43" fmla="*/ 278 h 685"/>
              <a:gd name="T44" fmla="*/ 599 w 1462"/>
              <a:gd name="T45" fmla="*/ 280 h 685"/>
              <a:gd name="T46" fmla="*/ 561 w 1462"/>
              <a:gd name="T47" fmla="*/ 263 h 685"/>
              <a:gd name="T48" fmla="*/ 585 w 1462"/>
              <a:gd name="T49" fmla="*/ 278 h 685"/>
              <a:gd name="T50" fmla="*/ 561 w 1462"/>
              <a:gd name="T51" fmla="*/ 263 h 685"/>
              <a:gd name="T52" fmla="*/ 481 w 1462"/>
              <a:gd name="T53" fmla="*/ 228 h 685"/>
              <a:gd name="T54" fmla="*/ 557 w 1462"/>
              <a:gd name="T55" fmla="*/ 261 h 685"/>
              <a:gd name="T56" fmla="*/ 448 w 1462"/>
              <a:gd name="T57" fmla="*/ 209 h 685"/>
              <a:gd name="T58" fmla="*/ 479 w 1462"/>
              <a:gd name="T59" fmla="*/ 225 h 685"/>
              <a:gd name="T60" fmla="*/ 448 w 1462"/>
              <a:gd name="T61" fmla="*/ 209 h 685"/>
              <a:gd name="T62" fmla="*/ 372 w 1462"/>
              <a:gd name="T63" fmla="*/ 176 h 685"/>
              <a:gd name="T64" fmla="*/ 445 w 1462"/>
              <a:gd name="T65" fmla="*/ 206 h 685"/>
              <a:gd name="T66" fmla="*/ 370 w 1462"/>
              <a:gd name="T67" fmla="*/ 171 h 685"/>
              <a:gd name="T68" fmla="*/ 370 w 1462"/>
              <a:gd name="T69" fmla="*/ 176 h 685"/>
              <a:gd name="T70" fmla="*/ 370 w 1462"/>
              <a:gd name="T71" fmla="*/ 171 h 685"/>
              <a:gd name="T72" fmla="*/ 355 w 1462"/>
              <a:gd name="T73" fmla="*/ 169 h 685"/>
              <a:gd name="T74" fmla="*/ 367 w 1462"/>
              <a:gd name="T75" fmla="*/ 171 h 685"/>
              <a:gd name="T76" fmla="*/ 355 w 1462"/>
              <a:gd name="T77" fmla="*/ 164 h 685"/>
              <a:gd name="T78" fmla="*/ 351 w 1462"/>
              <a:gd name="T79" fmla="*/ 166 h 685"/>
              <a:gd name="T80" fmla="*/ 355 w 1462"/>
              <a:gd name="T81" fmla="*/ 164 h 685"/>
              <a:gd name="T82" fmla="*/ 194 w 1462"/>
              <a:gd name="T83" fmla="*/ 93 h 685"/>
              <a:gd name="T84" fmla="*/ 351 w 1462"/>
              <a:gd name="T85" fmla="*/ 164 h 685"/>
              <a:gd name="T86" fmla="*/ 187 w 1462"/>
              <a:gd name="T87" fmla="*/ 86 h 685"/>
              <a:gd name="T88" fmla="*/ 189 w 1462"/>
              <a:gd name="T89" fmla="*/ 90 h 685"/>
              <a:gd name="T90" fmla="*/ 187 w 1462"/>
              <a:gd name="T91" fmla="*/ 86 h 685"/>
              <a:gd name="T92" fmla="*/ 149 w 1462"/>
              <a:gd name="T93" fmla="*/ 71 h 685"/>
              <a:gd name="T94" fmla="*/ 185 w 1462"/>
              <a:gd name="T95" fmla="*/ 86 h 685"/>
              <a:gd name="T96" fmla="*/ 62 w 1462"/>
              <a:gd name="T97" fmla="*/ 26 h 685"/>
              <a:gd name="T98" fmla="*/ 147 w 1462"/>
              <a:gd name="T99" fmla="*/ 71 h 685"/>
              <a:gd name="T100" fmla="*/ 62 w 1462"/>
              <a:gd name="T101" fmla="*/ 26 h 685"/>
              <a:gd name="T102" fmla="*/ 52 w 1462"/>
              <a:gd name="T103" fmla="*/ 26 h 685"/>
              <a:gd name="T104" fmla="*/ 57 w 1462"/>
              <a:gd name="T105" fmla="*/ 24 h 685"/>
              <a:gd name="T106" fmla="*/ 0 w 1462"/>
              <a:gd name="T107" fmla="*/ 0 h 685"/>
              <a:gd name="T108" fmla="*/ 50 w 1462"/>
              <a:gd name="T109" fmla="*/ 24 h 685"/>
              <a:gd name="T110" fmla="*/ 31 w 1462"/>
              <a:gd name="T111" fmla="*/ 12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62" h="685">
                <a:moveTo>
                  <a:pt x="860" y="403"/>
                </a:moveTo>
                <a:lnTo>
                  <a:pt x="855" y="403"/>
                </a:lnTo>
                <a:lnTo>
                  <a:pt x="1448" y="683"/>
                </a:lnTo>
                <a:lnTo>
                  <a:pt x="1462" y="685"/>
                </a:lnTo>
                <a:lnTo>
                  <a:pt x="1459" y="685"/>
                </a:lnTo>
                <a:lnTo>
                  <a:pt x="1462" y="685"/>
                </a:lnTo>
                <a:lnTo>
                  <a:pt x="860" y="403"/>
                </a:lnTo>
                <a:moveTo>
                  <a:pt x="813" y="379"/>
                </a:moveTo>
                <a:lnTo>
                  <a:pt x="808" y="382"/>
                </a:lnTo>
                <a:lnTo>
                  <a:pt x="851" y="401"/>
                </a:lnTo>
                <a:lnTo>
                  <a:pt x="855" y="401"/>
                </a:lnTo>
                <a:lnTo>
                  <a:pt x="813" y="379"/>
                </a:lnTo>
                <a:moveTo>
                  <a:pt x="758" y="353"/>
                </a:moveTo>
                <a:lnTo>
                  <a:pt x="753" y="356"/>
                </a:lnTo>
                <a:lnTo>
                  <a:pt x="803" y="379"/>
                </a:lnTo>
                <a:lnTo>
                  <a:pt x="808" y="377"/>
                </a:lnTo>
                <a:lnTo>
                  <a:pt x="758" y="353"/>
                </a:lnTo>
                <a:moveTo>
                  <a:pt x="737" y="344"/>
                </a:moveTo>
                <a:lnTo>
                  <a:pt x="732" y="346"/>
                </a:lnTo>
                <a:lnTo>
                  <a:pt x="749" y="353"/>
                </a:lnTo>
                <a:lnTo>
                  <a:pt x="753" y="351"/>
                </a:lnTo>
                <a:lnTo>
                  <a:pt x="737" y="344"/>
                </a:lnTo>
                <a:moveTo>
                  <a:pt x="682" y="323"/>
                </a:moveTo>
                <a:lnTo>
                  <a:pt x="727" y="344"/>
                </a:lnTo>
                <a:lnTo>
                  <a:pt x="732" y="342"/>
                </a:lnTo>
                <a:lnTo>
                  <a:pt x="689" y="323"/>
                </a:lnTo>
                <a:lnTo>
                  <a:pt x="682" y="323"/>
                </a:lnTo>
                <a:moveTo>
                  <a:pt x="678" y="318"/>
                </a:moveTo>
                <a:lnTo>
                  <a:pt x="670" y="318"/>
                </a:lnTo>
                <a:lnTo>
                  <a:pt x="678" y="320"/>
                </a:lnTo>
                <a:lnTo>
                  <a:pt x="685" y="320"/>
                </a:lnTo>
                <a:lnTo>
                  <a:pt x="678" y="318"/>
                </a:lnTo>
                <a:moveTo>
                  <a:pt x="649" y="304"/>
                </a:moveTo>
                <a:lnTo>
                  <a:pt x="642" y="304"/>
                </a:lnTo>
                <a:lnTo>
                  <a:pt x="666" y="313"/>
                </a:lnTo>
                <a:lnTo>
                  <a:pt x="673" y="313"/>
                </a:lnTo>
                <a:lnTo>
                  <a:pt x="649" y="304"/>
                </a:lnTo>
                <a:moveTo>
                  <a:pt x="604" y="282"/>
                </a:moveTo>
                <a:lnTo>
                  <a:pt x="599" y="282"/>
                </a:lnTo>
                <a:lnTo>
                  <a:pt x="637" y="301"/>
                </a:lnTo>
                <a:lnTo>
                  <a:pt x="644" y="301"/>
                </a:lnTo>
                <a:lnTo>
                  <a:pt x="604" y="282"/>
                </a:lnTo>
                <a:moveTo>
                  <a:pt x="592" y="278"/>
                </a:moveTo>
                <a:lnTo>
                  <a:pt x="590" y="278"/>
                </a:lnTo>
                <a:lnTo>
                  <a:pt x="597" y="282"/>
                </a:lnTo>
                <a:lnTo>
                  <a:pt x="599" y="280"/>
                </a:lnTo>
                <a:lnTo>
                  <a:pt x="592" y="278"/>
                </a:lnTo>
                <a:moveTo>
                  <a:pt x="561" y="263"/>
                </a:moveTo>
                <a:lnTo>
                  <a:pt x="557" y="263"/>
                </a:lnTo>
                <a:lnTo>
                  <a:pt x="585" y="278"/>
                </a:lnTo>
                <a:lnTo>
                  <a:pt x="590" y="275"/>
                </a:lnTo>
                <a:lnTo>
                  <a:pt x="561" y="263"/>
                </a:lnTo>
                <a:moveTo>
                  <a:pt x="483" y="225"/>
                </a:moveTo>
                <a:lnTo>
                  <a:pt x="481" y="228"/>
                </a:lnTo>
                <a:lnTo>
                  <a:pt x="552" y="261"/>
                </a:lnTo>
                <a:lnTo>
                  <a:pt x="557" y="261"/>
                </a:lnTo>
                <a:lnTo>
                  <a:pt x="483" y="225"/>
                </a:lnTo>
                <a:moveTo>
                  <a:pt x="448" y="209"/>
                </a:moveTo>
                <a:lnTo>
                  <a:pt x="445" y="211"/>
                </a:lnTo>
                <a:lnTo>
                  <a:pt x="479" y="225"/>
                </a:lnTo>
                <a:lnTo>
                  <a:pt x="481" y="223"/>
                </a:lnTo>
                <a:lnTo>
                  <a:pt x="448" y="209"/>
                </a:lnTo>
                <a:moveTo>
                  <a:pt x="374" y="173"/>
                </a:moveTo>
                <a:lnTo>
                  <a:pt x="372" y="176"/>
                </a:lnTo>
                <a:lnTo>
                  <a:pt x="441" y="209"/>
                </a:lnTo>
                <a:lnTo>
                  <a:pt x="445" y="206"/>
                </a:lnTo>
                <a:lnTo>
                  <a:pt x="374" y="173"/>
                </a:lnTo>
                <a:moveTo>
                  <a:pt x="370" y="171"/>
                </a:moveTo>
                <a:lnTo>
                  <a:pt x="367" y="173"/>
                </a:lnTo>
                <a:lnTo>
                  <a:pt x="370" y="176"/>
                </a:lnTo>
                <a:lnTo>
                  <a:pt x="372" y="173"/>
                </a:lnTo>
                <a:lnTo>
                  <a:pt x="370" y="171"/>
                </a:lnTo>
                <a:moveTo>
                  <a:pt x="358" y="166"/>
                </a:moveTo>
                <a:lnTo>
                  <a:pt x="355" y="169"/>
                </a:lnTo>
                <a:lnTo>
                  <a:pt x="362" y="173"/>
                </a:lnTo>
                <a:lnTo>
                  <a:pt x="367" y="171"/>
                </a:lnTo>
                <a:lnTo>
                  <a:pt x="358" y="166"/>
                </a:lnTo>
                <a:moveTo>
                  <a:pt x="355" y="164"/>
                </a:moveTo>
                <a:lnTo>
                  <a:pt x="351" y="166"/>
                </a:lnTo>
                <a:lnTo>
                  <a:pt x="351" y="166"/>
                </a:lnTo>
                <a:lnTo>
                  <a:pt x="355" y="164"/>
                </a:lnTo>
                <a:lnTo>
                  <a:pt x="355" y="164"/>
                </a:lnTo>
                <a:moveTo>
                  <a:pt x="197" y="90"/>
                </a:moveTo>
                <a:lnTo>
                  <a:pt x="194" y="93"/>
                </a:lnTo>
                <a:lnTo>
                  <a:pt x="346" y="164"/>
                </a:lnTo>
                <a:lnTo>
                  <a:pt x="351" y="164"/>
                </a:lnTo>
                <a:lnTo>
                  <a:pt x="197" y="90"/>
                </a:lnTo>
                <a:moveTo>
                  <a:pt x="187" y="86"/>
                </a:moveTo>
                <a:lnTo>
                  <a:pt x="185" y="88"/>
                </a:lnTo>
                <a:lnTo>
                  <a:pt x="189" y="90"/>
                </a:lnTo>
                <a:lnTo>
                  <a:pt x="192" y="88"/>
                </a:lnTo>
                <a:lnTo>
                  <a:pt x="187" y="86"/>
                </a:lnTo>
                <a:moveTo>
                  <a:pt x="154" y="69"/>
                </a:moveTo>
                <a:lnTo>
                  <a:pt x="149" y="71"/>
                </a:lnTo>
                <a:lnTo>
                  <a:pt x="182" y="88"/>
                </a:lnTo>
                <a:lnTo>
                  <a:pt x="185" y="86"/>
                </a:lnTo>
                <a:lnTo>
                  <a:pt x="154" y="69"/>
                </a:lnTo>
                <a:moveTo>
                  <a:pt x="62" y="26"/>
                </a:moveTo>
                <a:lnTo>
                  <a:pt x="59" y="29"/>
                </a:lnTo>
                <a:lnTo>
                  <a:pt x="147" y="71"/>
                </a:lnTo>
                <a:lnTo>
                  <a:pt x="149" y="69"/>
                </a:lnTo>
                <a:lnTo>
                  <a:pt x="62" y="26"/>
                </a:lnTo>
                <a:moveTo>
                  <a:pt x="54" y="24"/>
                </a:moveTo>
                <a:lnTo>
                  <a:pt x="52" y="26"/>
                </a:lnTo>
                <a:lnTo>
                  <a:pt x="54" y="26"/>
                </a:lnTo>
                <a:lnTo>
                  <a:pt x="57" y="24"/>
                </a:lnTo>
                <a:lnTo>
                  <a:pt x="54" y="24"/>
                </a:lnTo>
                <a:moveTo>
                  <a:pt x="0" y="0"/>
                </a:moveTo>
                <a:lnTo>
                  <a:pt x="0" y="3"/>
                </a:lnTo>
                <a:lnTo>
                  <a:pt x="50" y="24"/>
                </a:lnTo>
                <a:lnTo>
                  <a:pt x="52" y="22"/>
                </a:lnTo>
                <a:lnTo>
                  <a:pt x="31" y="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Oval 8777"/>
          <p:cNvSpPr>
            <a:spLocks noChangeArrowheads="1"/>
          </p:cNvSpPr>
          <p:nvPr/>
        </p:nvSpPr>
        <p:spPr bwMode="auto">
          <a:xfrm>
            <a:off x="1140259" y="2717796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2" name="Oval 8778"/>
          <p:cNvSpPr>
            <a:spLocks noChangeArrowheads="1"/>
          </p:cNvSpPr>
          <p:nvPr/>
        </p:nvSpPr>
        <p:spPr bwMode="auto">
          <a:xfrm>
            <a:off x="1140259" y="4244971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3" name="Oval 8784"/>
          <p:cNvSpPr>
            <a:spLocks noChangeArrowheads="1"/>
          </p:cNvSpPr>
          <p:nvPr/>
        </p:nvSpPr>
        <p:spPr bwMode="auto">
          <a:xfrm>
            <a:off x="1602221" y="4665659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Oval 8796"/>
          <p:cNvSpPr>
            <a:spLocks noChangeArrowheads="1"/>
          </p:cNvSpPr>
          <p:nvPr/>
        </p:nvSpPr>
        <p:spPr bwMode="auto">
          <a:xfrm>
            <a:off x="1140259" y="2717796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5" name="Oval 8797"/>
          <p:cNvSpPr>
            <a:spLocks noChangeArrowheads="1"/>
          </p:cNvSpPr>
          <p:nvPr/>
        </p:nvSpPr>
        <p:spPr bwMode="auto">
          <a:xfrm>
            <a:off x="1140259" y="4244971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6" name="Oval 8803"/>
          <p:cNvSpPr>
            <a:spLocks noChangeArrowheads="1"/>
          </p:cNvSpPr>
          <p:nvPr/>
        </p:nvSpPr>
        <p:spPr bwMode="auto">
          <a:xfrm>
            <a:off x="1602221" y="4665659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Oval 8815"/>
          <p:cNvSpPr>
            <a:spLocks noChangeArrowheads="1"/>
          </p:cNvSpPr>
          <p:nvPr/>
        </p:nvSpPr>
        <p:spPr bwMode="auto">
          <a:xfrm>
            <a:off x="1140259" y="2717796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8" name="Oval 8816"/>
          <p:cNvSpPr>
            <a:spLocks noChangeArrowheads="1"/>
          </p:cNvSpPr>
          <p:nvPr/>
        </p:nvSpPr>
        <p:spPr bwMode="auto">
          <a:xfrm>
            <a:off x="1140259" y="4244971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9" name="Oval 8823"/>
          <p:cNvSpPr>
            <a:spLocks noChangeArrowheads="1"/>
          </p:cNvSpPr>
          <p:nvPr/>
        </p:nvSpPr>
        <p:spPr bwMode="auto">
          <a:xfrm>
            <a:off x="1602221" y="4665659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Oval 8858"/>
          <p:cNvSpPr>
            <a:spLocks noChangeArrowheads="1"/>
          </p:cNvSpPr>
          <p:nvPr/>
        </p:nvSpPr>
        <p:spPr bwMode="auto">
          <a:xfrm>
            <a:off x="1140259" y="2717796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1" name="Oval 8860"/>
          <p:cNvSpPr>
            <a:spLocks noChangeArrowheads="1"/>
          </p:cNvSpPr>
          <p:nvPr/>
        </p:nvSpPr>
        <p:spPr bwMode="auto">
          <a:xfrm>
            <a:off x="1140259" y="4244971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2" name="Oval 8883"/>
          <p:cNvSpPr>
            <a:spLocks noChangeArrowheads="1"/>
          </p:cNvSpPr>
          <p:nvPr/>
        </p:nvSpPr>
        <p:spPr bwMode="auto">
          <a:xfrm>
            <a:off x="1602221" y="4665659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Oval 8921"/>
          <p:cNvSpPr>
            <a:spLocks noChangeArrowheads="1"/>
          </p:cNvSpPr>
          <p:nvPr/>
        </p:nvSpPr>
        <p:spPr bwMode="auto">
          <a:xfrm>
            <a:off x="1140259" y="2717796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" name="Oval 8923"/>
          <p:cNvSpPr>
            <a:spLocks noChangeArrowheads="1"/>
          </p:cNvSpPr>
          <p:nvPr/>
        </p:nvSpPr>
        <p:spPr bwMode="auto">
          <a:xfrm>
            <a:off x="1140259" y="4244971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5" name="Oval 8945"/>
          <p:cNvSpPr>
            <a:spLocks noChangeArrowheads="1"/>
          </p:cNvSpPr>
          <p:nvPr/>
        </p:nvSpPr>
        <p:spPr bwMode="auto">
          <a:xfrm>
            <a:off x="1602221" y="4665659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Oval 8984"/>
          <p:cNvSpPr>
            <a:spLocks noChangeAspect="1" noChangeArrowheads="1"/>
          </p:cNvSpPr>
          <p:nvPr/>
        </p:nvSpPr>
        <p:spPr bwMode="auto">
          <a:xfrm>
            <a:off x="4848609" y="4067146"/>
            <a:ext cx="108000" cy="10800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7" name="Oval 8986"/>
          <p:cNvSpPr>
            <a:spLocks noChangeArrowheads="1"/>
          </p:cNvSpPr>
          <p:nvPr/>
        </p:nvSpPr>
        <p:spPr bwMode="auto">
          <a:xfrm>
            <a:off x="1140259" y="2717796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Oval 8988"/>
          <p:cNvSpPr>
            <a:spLocks noChangeArrowheads="1"/>
          </p:cNvSpPr>
          <p:nvPr/>
        </p:nvSpPr>
        <p:spPr bwMode="auto">
          <a:xfrm>
            <a:off x="1140259" y="4244971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9" name="Oval 8991"/>
          <p:cNvSpPr>
            <a:spLocks noChangeArrowheads="1"/>
          </p:cNvSpPr>
          <p:nvPr/>
        </p:nvSpPr>
        <p:spPr bwMode="auto">
          <a:xfrm>
            <a:off x="4651054" y="3081676"/>
            <a:ext cx="50641" cy="4889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Oval 8993"/>
          <p:cNvSpPr>
            <a:spLocks noChangeArrowheads="1"/>
          </p:cNvSpPr>
          <p:nvPr/>
        </p:nvSpPr>
        <p:spPr bwMode="auto">
          <a:xfrm>
            <a:off x="3686691" y="2997910"/>
            <a:ext cx="49212" cy="4921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Oval 9013"/>
          <p:cNvSpPr>
            <a:spLocks noChangeArrowheads="1"/>
          </p:cNvSpPr>
          <p:nvPr/>
        </p:nvSpPr>
        <p:spPr bwMode="auto">
          <a:xfrm>
            <a:off x="1602221" y="4665659"/>
            <a:ext cx="49212" cy="4603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2" name="Oval 9016"/>
          <p:cNvSpPr>
            <a:spLocks noChangeAspect="1" noChangeArrowheads="1"/>
          </p:cNvSpPr>
          <p:nvPr/>
        </p:nvSpPr>
        <p:spPr bwMode="auto">
          <a:xfrm>
            <a:off x="4862744" y="4681534"/>
            <a:ext cx="108000" cy="10800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3" name="直接连接符 112"/>
          <p:cNvCxnSpPr>
            <a:stCxn id="106" idx="4"/>
            <a:endCxn id="31" idx="19"/>
          </p:cNvCxnSpPr>
          <p:nvPr/>
        </p:nvCxnSpPr>
        <p:spPr>
          <a:xfrm flipH="1" flipV="1">
            <a:off x="2030846" y="4157659"/>
            <a:ext cx="2871763" cy="17487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/>
          <p:cNvSpPr/>
          <p:nvPr/>
        </p:nvSpPr>
        <p:spPr>
          <a:xfrm>
            <a:off x="2750023" y="2181142"/>
            <a:ext cx="90487" cy="9048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5" name="直接连接符 114"/>
          <p:cNvCxnSpPr>
            <a:stCxn id="114" idx="3"/>
          </p:cNvCxnSpPr>
          <p:nvPr/>
        </p:nvCxnSpPr>
        <p:spPr>
          <a:xfrm flipH="1">
            <a:off x="2554721" y="2258377"/>
            <a:ext cx="208554" cy="1346832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H="1">
            <a:off x="3765903" y="1942936"/>
            <a:ext cx="431960" cy="2109948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/>
          <p:cNvSpPr/>
          <p:nvPr/>
        </p:nvSpPr>
        <p:spPr>
          <a:xfrm>
            <a:off x="3065896" y="1787521"/>
            <a:ext cx="53182" cy="5318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1969330" y="2439029"/>
            <a:ext cx="53182" cy="5318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9" name="直接连接符 118"/>
          <p:cNvCxnSpPr>
            <a:stCxn id="118" idx="3"/>
            <a:endCxn id="49" idx="2"/>
          </p:cNvCxnSpPr>
          <p:nvPr/>
        </p:nvCxnSpPr>
        <p:spPr>
          <a:xfrm>
            <a:off x="1977118" y="2484423"/>
            <a:ext cx="534740" cy="1130311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117" idx="4"/>
          </p:cNvCxnSpPr>
          <p:nvPr/>
        </p:nvCxnSpPr>
        <p:spPr>
          <a:xfrm>
            <a:off x="3092487" y="1840703"/>
            <a:ext cx="171886" cy="1693068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Freeform 5988"/>
          <p:cNvSpPr>
            <a:spLocks noEditPoints="1"/>
          </p:cNvSpPr>
          <p:nvPr/>
        </p:nvSpPr>
        <p:spPr bwMode="auto">
          <a:xfrm flipV="1">
            <a:off x="1170420" y="3603621"/>
            <a:ext cx="1354137" cy="669926"/>
          </a:xfrm>
          <a:custGeom>
            <a:avLst/>
            <a:gdLst>
              <a:gd name="T0" fmla="*/ 651 w 661"/>
              <a:gd name="T1" fmla="*/ 412 h 422"/>
              <a:gd name="T2" fmla="*/ 651 w 661"/>
              <a:gd name="T3" fmla="*/ 417 h 422"/>
              <a:gd name="T4" fmla="*/ 661 w 661"/>
              <a:gd name="T5" fmla="*/ 422 h 422"/>
              <a:gd name="T6" fmla="*/ 661 w 661"/>
              <a:gd name="T7" fmla="*/ 419 h 422"/>
              <a:gd name="T8" fmla="*/ 651 w 661"/>
              <a:gd name="T9" fmla="*/ 412 h 422"/>
              <a:gd name="T10" fmla="*/ 2 w 661"/>
              <a:gd name="T11" fmla="*/ 0 h 422"/>
              <a:gd name="T12" fmla="*/ 0 w 661"/>
              <a:gd name="T13" fmla="*/ 0 h 422"/>
              <a:gd name="T14" fmla="*/ 0 w 661"/>
              <a:gd name="T15" fmla="*/ 0 h 422"/>
              <a:gd name="T16" fmla="*/ 2 w 661"/>
              <a:gd name="T17" fmla="*/ 0 h 422"/>
              <a:gd name="T18" fmla="*/ 7 w 661"/>
              <a:gd name="T19" fmla="*/ 7 h 422"/>
              <a:gd name="T20" fmla="*/ 649 w 661"/>
              <a:gd name="T21" fmla="*/ 415 h 422"/>
              <a:gd name="T22" fmla="*/ 649 w 661"/>
              <a:gd name="T23" fmla="*/ 412 h 422"/>
              <a:gd name="T24" fmla="*/ 2 w 661"/>
              <a:gd name="T25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1" h="422">
                <a:moveTo>
                  <a:pt x="651" y="412"/>
                </a:moveTo>
                <a:lnTo>
                  <a:pt x="651" y="417"/>
                </a:lnTo>
                <a:lnTo>
                  <a:pt x="661" y="422"/>
                </a:lnTo>
                <a:lnTo>
                  <a:pt x="661" y="419"/>
                </a:lnTo>
                <a:lnTo>
                  <a:pt x="651" y="412"/>
                </a:lnTo>
                <a:close/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7" y="7"/>
                </a:lnTo>
                <a:lnTo>
                  <a:pt x="649" y="415"/>
                </a:lnTo>
                <a:lnTo>
                  <a:pt x="649" y="412"/>
                </a:lnTo>
                <a:lnTo>
                  <a:pt x="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2" name="直接连接符 121"/>
          <p:cNvCxnSpPr>
            <a:stCxn id="89" idx="1"/>
            <a:endCxn id="125" idx="5"/>
          </p:cNvCxnSpPr>
          <p:nvPr/>
        </p:nvCxnSpPr>
        <p:spPr>
          <a:xfrm flipH="1" flipV="1">
            <a:off x="3462978" y="4667414"/>
            <a:ext cx="1415843" cy="47458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14" idx="4"/>
          </p:cNvCxnSpPr>
          <p:nvPr/>
        </p:nvCxnSpPr>
        <p:spPr>
          <a:xfrm>
            <a:off x="2795267" y="2271629"/>
            <a:ext cx="227539" cy="1374855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椭圆 123"/>
          <p:cNvSpPr/>
          <p:nvPr/>
        </p:nvSpPr>
        <p:spPr>
          <a:xfrm>
            <a:off x="2820199" y="3364299"/>
            <a:ext cx="275076" cy="27507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3232625" y="4437061"/>
            <a:ext cx="269875" cy="2698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1836378" y="3721097"/>
            <a:ext cx="269875" cy="2698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930687" y="2156933"/>
            <a:ext cx="269875" cy="2698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28" name="文本框 127"/>
          <p:cNvSpPr txBox="1"/>
          <p:nvPr/>
        </p:nvSpPr>
        <p:spPr>
          <a:xfrm>
            <a:off x="135529" y="3506784"/>
            <a:ext cx="1407121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基本搜索</a:t>
            </a:r>
          </a:p>
        </p:txBody>
      </p:sp>
      <p:sp useBgFill="1">
        <p:nvSpPr>
          <p:cNvPr id="129" name="矩形 128"/>
          <p:cNvSpPr/>
          <p:nvPr/>
        </p:nvSpPr>
        <p:spPr>
          <a:xfrm>
            <a:off x="3516984" y="2471788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学者检索</a:t>
            </a:r>
          </a:p>
        </p:txBody>
      </p:sp>
      <p:sp useBgFill="1">
        <p:nvSpPr>
          <p:cNvPr id="130" name="文本框 129"/>
          <p:cNvSpPr txBox="1"/>
          <p:nvPr/>
        </p:nvSpPr>
        <p:spPr>
          <a:xfrm>
            <a:off x="2560475" y="3711391"/>
            <a:ext cx="1407121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高级搜索</a:t>
            </a:r>
          </a:p>
        </p:txBody>
      </p:sp>
      <p:sp useBgFill="1">
        <p:nvSpPr>
          <p:cNvPr id="131" name="矩形 130"/>
          <p:cNvSpPr/>
          <p:nvPr/>
        </p:nvSpPr>
        <p:spPr>
          <a:xfrm>
            <a:off x="2886342" y="4899139"/>
            <a:ext cx="8058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...</a:t>
            </a:r>
            <a:r>
              <a:rPr lang="zh-CN" altLang="en-US" dirty="0">
                <a:cs typeface="+mn-ea"/>
                <a:sym typeface="+mn-lt"/>
              </a:rPr>
              <a:t>检索</a:t>
            </a:r>
          </a:p>
        </p:txBody>
      </p:sp>
      <p:cxnSp>
        <p:nvCxnSpPr>
          <p:cNvPr id="133" name="直接连接符 132"/>
          <p:cNvCxnSpPr>
            <a:stCxn id="124" idx="4"/>
            <a:endCxn id="3" idx="4"/>
          </p:cNvCxnSpPr>
          <p:nvPr/>
        </p:nvCxnSpPr>
        <p:spPr>
          <a:xfrm flipH="1">
            <a:off x="1934009" y="3639375"/>
            <a:ext cx="1023728" cy="1094547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Rectangle 2"/>
          <p:cNvSpPr/>
          <p:nvPr>
            <p:custDataLst>
              <p:tags r:id="rId1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性能测试</a:t>
            </a:r>
          </a:p>
        </p:txBody>
      </p:sp>
      <p:sp>
        <p:nvSpPr>
          <p:cNvPr id="147" name="文本框 146"/>
          <p:cNvSpPr txBox="1"/>
          <p:nvPr/>
        </p:nvSpPr>
        <p:spPr>
          <a:xfrm>
            <a:off x="6141720" y="1667510"/>
            <a:ext cx="449580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90000"/>
              </a:lnSpc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/>
              <a:t>单独</a:t>
            </a:r>
            <a:r>
              <a:rPr lang="zh-CN" altLang="en-US" sz="2000" b="1" dirty="0">
                <a:sym typeface="+mn-lt"/>
              </a:rPr>
              <a:t>测试</a:t>
            </a:r>
            <a:r>
              <a:rPr lang="zh-CN" altLang="en-US" sz="2000" dirty="0">
                <a:sym typeface="+mn-lt"/>
              </a:rPr>
              <a:t>：对每个大数据检索方式进行单独测试，尽可能测试每一种单独检索的请求的</a:t>
            </a:r>
            <a:r>
              <a:rPr lang="zh-CN" altLang="en-US" sz="2000" b="1" dirty="0">
                <a:solidFill>
                  <a:srgbClr val="FF0000"/>
                </a:solidFill>
                <a:sym typeface="+mn-lt"/>
              </a:rPr>
              <a:t>最大压力水平</a:t>
            </a:r>
            <a:r>
              <a:rPr lang="zh-CN" altLang="en-US" sz="2000" dirty="0">
                <a:sym typeface="+mn-lt"/>
              </a:rPr>
              <a:t>。</a:t>
            </a:r>
          </a:p>
          <a:p>
            <a:pPr marL="342900" indent="-342900" algn="l" fontAlgn="auto">
              <a:lnSpc>
                <a:spcPct val="190000"/>
              </a:lnSpc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sym typeface="+mn-lt"/>
              </a:rPr>
              <a:t>混合测试</a:t>
            </a:r>
            <a:r>
              <a:rPr lang="zh-CN" altLang="en-US" sz="2000" dirty="0">
                <a:sym typeface="+mn-lt"/>
              </a:rPr>
              <a:t>：同时进行</a:t>
            </a:r>
            <a:r>
              <a:rPr lang="zh-CN" altLang="en-US" sz="2000" b="1" dirty="0">
                <a:solidFill>
                  <a:srgbClr val="FF0000"/>
                </a:solidFill>
                <a:sym typeface="+mn-lt"/>
              </a:rPr>
              <a:t>多种检索请求</a:t>
            </a:r>
            <a:r>
              <a:rPr lang="zh-CN" altLang="en-US" sz="2000" dirty="0">
                <a:sym typeface="+mn-lt"/>
              </a:rPr>
              <a:t>，尝试测试在多个用户进行多种不同搜索请求的情况。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0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7" presetID="64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0.03889 L -3.54167E-6 -0.07963 " pathEditMode="relative" rAng="0" ptsTypes="AA">
                                      <p:cBhvr>
                                        <p:cTn id="758" dur="75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759" presetID="64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54167E-6 0.03843 L -3.54167E-6 7.40741E-7 " pathEditMode="relative" rAng="0" ptsTypes="AA">
                                      <p:cBhvr>
                                        <p:cTn id="760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1.48148E-6 L -0.06315 1.48148E-6 " pathEditMode="relative" rAng="0" ptsTypes="AA">
                                      <p:cBhvr>
                                        <p:cTn id="765" dur="75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766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1.48148E-6 L 1.25E-6 1.48148E-6 " pathEditMode="relative" rAng="0" ptsTypes="AA">
                                      <p:cBhvr>
                                        <p:cTn id="767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7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0.03982 L 1.875E-6 0.08981 " pathEditMode="relative" rAng="0" ptsTypes="AA">
                                      <p:cBhvr>
                                        <p:cTn id="772" dur="75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42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875E-6 -0.03982 L 1.875E-6 1.85185E-6 " pathEditMode="relative" rAng="0" ptsTypes="AA">
                                      <p:cBhvr>
                                        <p:cTn id="774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7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3 3.33333E-6 L 0.0681 3.33333E-6 " pathEditMode="relative" rAng="0" ptsTypes="AA">
                                      <p:cBhvr>
                                        <p:cTn id="779" dur="75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78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9 3.33333E-6 L -1.875E-6 3.33333E-6 " pathEditMode="relative" rAng="0" ptsTypes="AA">
                                      <p:cBhvr>
                                        <p:cTn id="781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78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/>
      <p:bldP spid="85" grpId="0" animBg="1"/>
      <p:bldP spid="86" grpId="0"/>
      <p:bldP spid="87" grpId="0" animBg="1"/>
      <p:bldP spid="88" grpId="0"/>
      <p:bldP spid="89" grpId="0" animBg="1"/>
      <p:bldP spid="90" grpId="0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4" grpId="0" animBg="1"/>
      <p:bldP spid="117" grpId="0" animBg="1"/>
      <p:bldP spid="118" grpId="0" animBg="1"/>
      <p:bldP spid="121" grpId="0" animBg="1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26" grpId="0" animBg="1"/>
      <p:bldP spid="126" grpId="1" animBg="1"/>
      <p:bldP spid="126" grpId="2" animBg="1"/>
      <p:bldP spid="127" grpId="0" animBg="1"/>
      <p:bldP spid="127" grpId="1" animBg="1"/>
      <p:bldP spid="127" grpId="2" animBg="1"/>
      <p:bldP spid="128" grpId="0" animBg="1"/>
      <p:bldP spid="129" grpId="0" animBg="1"/>
      <p:bldP spid="130" grpId="0" animBg="1"/>
      <p:bldP spid="131" grpId="0" animBg="1"/>
      <p:bldP spid="138" grpId="0"/>
      <p:bldP spid="13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63039" y="1807385"/>
            <a:ext cx="2349955" cy="3862254"/>
            <a:chOff x="3363039" y="1807385"/>
            <a:chExt cx="2349955" cy="3862254"/>
          </a:xfrm>
        </p:grpSpPr>
        <p:sp>
          <p:nvSpPr>
            <p:cNvPr id="5" name="任意多边形 82"/>
            <p:cNvSpPr/>
            <p:nvPr/>
          </p:nvSpPr>
          <p:spPr bwMode="auto">
            <a:xfrm>
              <a:off x="5608035" y="1807385"/>
              <a:ext cx="104959" cy="120201"/>
            </a:xfrm>
            <a:custGeom>
              <a:avLst/>
              <a:gdLst>
                <a:gd name="connsiteX0" fmla="*/ 0 w 139700"/>
                <a:gd name="connsiteY0" fmla="*/ 0 h 139700"/>
                <a:gd name="connsiteX1" fmla="*/ 139700 w 139700"/>
                <a:gd name="connsiteY1" fmla="*/ 0 h 139700"/>
                <a:gd name="connsiteX2" fmla="*/ 139700 w 139700"/>
                <a:gd name="connsiteY2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9700">
                  <a:moveTo>
                    <a:pt x="0" y="0"/>
                  </a:moveTo>
                  <a:lnTo>
                    <a:pt x="139700" y="0"/>
                  </a:lnTo>
                  <a:lnTo>
                    <a:pt x="139700" y="139700"/>
                  </a:lnTo>
                </a:path>
              </a:pathLst>
            </a:custGeom>
            <a:noFill/>
            <a:ln w="381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" name="任意多边形 83"/>
            <p:cNvSpPr/>
            <p:nvPr/>
          </p:nvSpPr>
          <p:spPr bwMode="auto">
            <a:xfrm flipV="1">
              <a:off x="5608035" y="5548836"/>
              <a:ext cx="104959" cy="120803"/>
            </a:xfrm>
            <a:custGeom>
              <a:avLst/>
              <a:gdLst>
                <a:gd name="connsiteX0" fmla="*/ 0 w 139700"/>
                <a:gd name="connsiteY0" fmla="*/ 0 h 139700"/>
                <a:gd name="connsiteX1" fmla="*/ 139700 w 139700"/>
                <a:gd name="connsiteY1" fmla="*/ 0 h 139700"/>
                <a:gd name="connsiteX2" fmla="*/ 139700 w 139700"/>
                <a:gd name="connsiteY2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9700">
                  <a:moveTo>
                    <a:pt x="0" y="0"/>
                  </a:moveTo>
                  <a:lnTo>
                    <a:pt x="139700" y="0"/>
                  </a:lnTo>
                  <a:lnTo>
                    <a:pt x="139700" y="139700"/>
                  </a:lnTo>
                </a:path>
              </a:pathLst>
            </a:custGeom>
            <a:noFill/>
            <a:ln w="381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7" name="任意多边形 84"/>
            <p:cNvSpPr/>
            <p:nvPr/>
          </p:nvSpPr>
          <p:spPr bwMode="auto">
            <a:xfrm flipH="1">
              <a:off x="3363039" y="1807385"/>
              <a:ext cx="110325" cy="120201"/>
            </a:xfrm>
            <a:custGeom>
              <a:avLst/>
              <a:gdLst>
                <a:gd name="connsiteX0" fmla="*/ 0 w 139700"/>
                <a:gd name="connsiteY0" fmla="*/ 0 h 139700"/>
                <a:gd name="connsiteX1" fmla="*/ 139700 w 139700"/>
                <a:gd name="connsiteY1" fmla="*/ 0 h 139700"/>
                <a:gd name="connsiteX2" fmla="*/ 139700 w 139700"/>
                <a:gd name="connsiteY2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9700">
                  <a:moveTo>
                    <a:pt x="0" y="0"/>
                  </a:moveTo>
                  <a:lnTo>
                    <a:pt x="139700" y="0"/>
                  </a:lnTo>
                  <a:lnTo>
                    <a:pt x="139700" y="139700"/>
                  </a:lnTo>
                </a:path>
              </a:pathLst>
            </a:custGeom>
            <a:noFill/>
            <a:ln w="381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8" name="任意多边形 85"/>
            <p:cNvSpPr/>
            <p:nvPr/>
          </p:nvSpPr>
          <p:spPr bwMode="auto">
            <a:xfrm flipH="1" flipV="1">
              <a:off x="3363039" y="5548836"/>
              <a:ext cx="110325" cy="120803"/>
            </a:xfrm>
            <a:custGeom>
              <a:avLst/>
              <a:gdLst>
                <a:gd name="connsiteX0" fmla="*/ 0 w 139700"/>
                <a:gd name="connsiteY0" fmla="*/ 0 h 139700"/>
                <a:gd name="connsiteX1" fmla="*/ 139700 w 139700"/>
                <a:gd name="connsiteY1" fmla="*/ 0 h 139700"/>
                <a:gd name="connsiteX2" fmla="*/ 139700 w 139700"/>
                <a:gd name="connsiteY2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9700">
                  <a:moveTo>
                    <a:pt x="0" y="0"/>
                  </a:moveTo>
                  <a:lnTo>
                    <a:pt x="139700" y="0"/>
                  </a:lnTo>
                  <a:lnTo>
                    <a:pt x="139700" y="139700"/>
                  </a:lnTo>
                </a:path>
              </a:pathLst>
            </a:custGeom>
            <a:noFill/>
            <a:ln w="381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36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40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8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28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60" name="椭圆 59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5" name="直接连接符 64"/>
          <p:cNvCxnSpPr>
            <a:endCxn id="38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39" idx="0"/>
            <a:endCxn id="38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556260" y="1390015"/>
            <a:ext cx="2806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latin typeface="Consolas" panose="020B0609020204030204" pitchFamily="49" charset="0"/>
              </a:rPr>
              <a:t>1.</a:t>
            </a:r>
            <a:r>
              <a:rPr lang="zh-CN" altLang="en-US" sz="2400" b="1" dirty="0">
                <a:effectLst/>
                <a:latin typeface="Consolas" panose="020B0609020204030204" pitchFamily="49" charset="0"/>
              </a:rPr>
              <a:t>登录接口测试</a:t>
            </a:r>
          </a:p>
        </p:txBody>
      </p:sp>
      <p:pic>
        <p:nvPicPr>
          <p:cNvPr id="85" name="图片 8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32825" y="2123440"/>
            <a:ext cx="2346325" cy="17773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7" name="图片 8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3290" y="4995545"/>
            <a:ext cx="10591800" cy="885825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89" name="文本框 88"/>
          <p:cNvSpPr txBox="1"/>
          <p:nvPr/>
        </p:nvSpPr>
        <p:spPr>
          <a:xfrm>
            <a:off x="5473065" y="6134735"/>
            <a:ext cx="1245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/>
              <a:t>测试结果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9114155" y="4094480"/>
            <a:ext cx="1276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/>
              <a:t>测试情况</a:t>
            </a:r>
          </a:p>
        </p:txBody>
      </p:sp>
      <p:pic>
        <p:nvPicPr>
          <p:cNvPr id="4" name="图片 3" descr="截图里有图片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" y="2123440"/>
            <a:ext cx="5852160" cy="17773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1" name="文本框 70"/>
          <p:cNvSpPr txBox="1"/>
          <p:nvPr/>
        </p:nvSpPr>
        <p:spPr>
          <a:xfrm>
            <a:off x="3152140" y="4084955"/>
            <a:ext cx="1327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测试配置</a:t>
            </a:r>
          </a:p>
        </p:txBody>
      </p:sp>
      <p:sp>
        <p:nvSpPr>
          <p:cNvPr id="2" name="Rectangle 2"/>
          <p:cNvSpPr/>
          <p:nvPr>
            <p:custDataLst>
              <p:tags r:id="rId3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性能测试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2.59259E-6 L -0.0543 2.59259E-6 " pathEditMode="relative" rAng="0" ptsTypes="AA">
                                      <p:cBhvr>
                                        <p:cTn id="358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7" y="0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2 1.85185E-6 L -3.75E-6 1.85185E-6 " pathEditMode="relative" rAng="0" ptsTypes="AA">
                                      <p:cBhvr>
                                        <p:cTn id="36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7" grpId="0" animBg="1"/>
      <p:bldP spid="68" grpId="0" animBg="1"/>
      <p:bldP spid="69" grpId="0" animBg="1"/>
      <p:bldP spid="75" grpId="0"/>
      <p:bldP spid="7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56260" y="1577975"/>
            <a:ext cx="333248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320000"/>
              </a:lnSpc>
              <a:buFont typeface="Wingdings" panose="05000000000000000000" charset="0"/>
              <a:buChar char="ü"/>
            </a:pPr>
            <a:r>
              <a:rPr lang="zh-CN" altLang="en-US" sz="2000">
                <a:solidFill>
                  <a:schemeClr val="tx1"/>
                </a:solidFill>
              </a:rPr>
              <a:t>基本搜索：</a:t>
            </a:r>
            <a:r>
              <a:rPr lang="zh-CN" altLang="en-US" sz="2000" b="1">
                <a:solidFill>
                  <a:srgbClr val="FF0000"/>
                </a:solidFill>
              </a:rPr>
              <a:t>400-1-15</a:t>
            </a:r>
            <a:endParaRPr lang="zh-CN" altLang="en-US" sz="2000"/>
          </a:p>
          <a:p>
            <a:pPr marL="342900" indent="-342900" fontAlgn="auto">
              <a:lnSpc>
                <a:spcPct val="320000"/>
              </a:lnSpc>
              <a:buFont typeface="Wingdings" panose="05000000000000000000" charset="0"/>
              <a:buChar char="ü"/>
            </a:pPr>
            <a:r>
              <a:rPr lang="zh-CN" altLang="en-US" sz="2000">
                <a:sym typeface="+mn-ea"/>
              </a:rPr>
              <a:t>高级搜索：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50-1-1</a:t>
            </a:r>
            <a:endParaRPr lang="zh-CN" altLang="en-US" sz="2000">
              <a:sym typeface="+mn-ea"/>
            </a:endParaRPr>
          </a:p>
          <a:p>
            <a:pPr marL="342900" indent="-342900" fontAlgn="auto">
              <a:lnSpc>
                <a:spcPct val="320000"/>
              </a:lnSpc>
              <a:buFont typeface="Wingdings" panose="05000000000000000000" charset="0"/>
              <a:buChar char="ü"/>
            </a:pPr>
            <a:r>
              <a:rPr lang="zh-CN" altLang="en-US" sz="2000">
                <a:sym typeface="+mn-ea"/>
              </a:rPr>
              <a:t>模糊搜索：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50-1-3</a:t>
            </a:r>
            <a:endParaRPr lang="zh-CN" altLang="en-US" sz="2000"/>
          </a:p>
          <a:p>
            <a:pPr marL="342900" indent="-342900" fontAlgn="auto">
              <a:lnSpc>
                <a:spcPct val="320000"/>
              </a:lnSpc>
              <a:buFont typeface="Wingdings" panose="05000000000000000000" charset="0"/>
              <a:buChar char="ü"/>
            </a:pPr>
            <a:r>
              <a:rPr lang="zh-CN" altLang="en-US" sz="2000">
                <a:sym typeface="+mn-ea"/>
              </a:rPr>
              <a:t>学者搜索：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200-1-3</a:t>
            </a:r>
            <a:endParaRPr lang="zh-CN" altLang="en-US" sz="2000"/>
          </a:p>
          <a:p>
            <a:pPr marL="342900" indent="-342900" fontAlgn="auto">
              <a:lnSpc>
                <a:spcPct val="320000"/>
              </a:lnSpc>
              <a:buFont typeface="Wingdings" panose="05000000000000000000" charset="0"/>
              <a:buChar char="ü"/>
            </a:pPr>
            <a:r>
              <a:rPr lang="zh-CN" altLang="en-US" sz="2000">
                <a:sym typeface="+mn-ea"/>
              </a:rPr>
              <a:t>学者模糊搜索：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100-1-3</a:t>
            </a:r>
            <a:endParaRPr lang="zh-CN" altLang="en-US" sz="2000"/>
          </a:p>
          <a:p>
            <a:pPr indent="0" fontAlgn="auto">
              <a:lnSpc>
                <a:spcPct val="300000"/>
              </a:lnSpc>
              <a:buFont typeface="Wingdings" panose="05000000000000000000" charset="0"/>
              <a:buNone/>
            </a:pPr>
            <a:endParaRPr lang="zh-CN" altLang="en-US" sz="2000"/>
          </a:p>
        </p:txBody>
      </p:sp>
      <p:pic>
        <p:nvPicPr>
          <p:cNvPr id="58" name="图片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34815" y="2095500"/>
            <a:ext cx="6753225" cy="5448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9" name="图片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234815" y="3035935"/>
            <a:ext cx="6753225" cy="62738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0" name="图片 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234815" y="4058920"/>
            <a:ext cx="6752590" cy="5410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233545" y="5058410"/>
            <a:ext cx="6753225" cy="4654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234815" y="6106160"/>
            <a:ext cx="6751955" cy="48641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47" name="Rectangle 2"/>
          <p:cNvSpPr/>
          <p:nvPr>
            <p:custDataLst>
              <p:tags r:id="rId6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性能测试</a:t>
            </a:r>
          </a:p>
        </p:txBody>
      </p:sp>
      <p:sp>
        <p:nvSpPr>
          <p:cNvPr id="83" name="文本框 82"/>
          <p:cNvSpPr txBox="1"/>
          <p:nvPr>
            <p:custDataLst>
              <p:tags r:id="rId7"/>
            </p:custDataLst>
          </p:nvPr>
        </p:nvSpPr>
        <p:spPr>
          <a:xfrm>
            <a:off x="556260" y="1390015"/>
            <a:ext cx="2715895" cy="476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>
                <a:effectLst/>
                <a:latin typeface="Consolas" panose="020B0609020204030204" pitchFamily="49" charset="0"/>
              </a:rPr>
              <a:t>2.</a:t>
            </a:r>
            <a:r>
              <a:rPr lang="zh-CN" altLang="en-US" sz="2400" b="1" dirty="0">
                <a:effectLst/>
                <a:latin typeface="Consolas" panose="020B0609020204030204" pitchFamily="49" charset="0"/>
                <a:sym typeface="+mn-ea"/>
              </a:rPr>
              <a:t>大数据单独测试</a:t>
            </a:r>
            <a:endParaRPr lang="zh-CN" altLang="en-US" sz="2400"/>
          </a:p>
          <a:p>
            <a:endParaRPr lang="zh-CN" altLang="en-US" sz="2400" b="1" dirty="0"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/>
          <p:cNvCxnSpPr>
            <a:stCxn id="6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5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5" idx="1"/>
            <a:endCxn id="17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7" idx="3"/>
            <a:endCxn id="7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7" idx="3"/>
            <a:endCxn id="20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9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>
            <a:endCxn id="23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8" idx="7"/>
            <a:endCxn id="23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/>
          <p:cNvCxnSpPr>
            <a:endCxn id="8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1" idx="5"/>
            <a:endCxn id="26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>
            <a:endCxn id="10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08559" y="2957481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01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23307" y="488088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70395" y="3158707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03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65192" y="462371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04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73280" y="3008738"/>
            <a:ext cx="2360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核心设计策略</a:t>
            </a:r>
          </a:p>
        </p:txBody>
      </p:sp>
      <p:sp>
        <p:nvSpPr>
          <p:cNvPr id="34" name="椭圆 33"/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52185" y="3192145"/>
            <a:ext cx="16529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性能测试</a:t>
            </a:r>
          </a:p>
        </p:txBody>
      </p:sp>
      <p:sp>
        <p:nvSpPr>
          <p:cNvPr id="37" name="矩形 36"/>
          <p:cNvSpPr/>
          <p:nvPr/>
        </p:nvSpPr>
        <p:spPr>
          <a:xfrm>
            <a:off x="2999181" y="4896039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数据说明</a:t>
            </a:r>
          </a:p>
        </p:txBody>
      </p:sp>
      <p:sp>
        <p:nvSpPr>
          <p:cNvPr id="38" name="矩形 37"/>
          <p:cNvSpPr/>
          <p:nvPr/>
        </p:nvSpPr>
        <p:spPr>
          <a:xfrm>
            <a:off x="8668812" y="4649753"/>
            <a:ext cx="2035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前后端部署</a:t>
            </a:r>
          </a:p>
        </p:txBody>
      </p:sp>
      <p:sp>
        <p:nvSpPr>
          <p:cNvPr id="40" name="文本框 6"/>
          <p:cNvSpPr txBox="1"/>
          <p:nvPr/>
        </p:nvSpPr>
        <p:spPr>
          <a:xfrm>
            <a:off x="3839860" y="366736"/>
            <a:ext cx="4502332" cy="1558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目录</a:t>
            </a:r>
            <a:endParaRPr lang="en-US" altLang="zh-CN" sz="72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-7.40741E-7 L -0.10886 -7.40741E-7 " pathEditMode="relative" rAng="0" ptsTypes="AA">
                                      <p:cBhvr>
                                        <p:cTn id="157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-7.40741E-7 L 8.33333E-7 -7.40741E-7 " pathEditMode="relative" rAng="0" ptsTypes="AA">
                                      <p:cBhvr>
                                        <p:cTn id="15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4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6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1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2.96296E-6 L 0.11081 -2.96296E-6 " pathEditMode="relative" rAng="0" ptsTypes="AA">
                                      <p:cBhvr>
                                        <p:cTn id="178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2.96296E-6 L 1.66667E-6 -2.96296E-6 " pathEditMode="relative" rAng="0" ptsTypes="AA">
                                      <p:cBhvr>
                                        <p:cTn id="18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20" grpId="0" animBg="1"/>
      <p:bldP spid="23" grpId="0" animBg="1"/>
      <p:bldP spid="26" grpId="0" animBg="1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4" grpId="0" animBg="1"/>
      <p:bldP spid="35" grpId="0" animBg="1"/>
      <p:bldP spid="36" grpId="0"/>
      <p:bldP spid="37" grpId="0"/>
      <p:bldP spid="38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4395" y="0"/>
            <a:ext cx="7820116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105" y="3054985"/>
            <a:ext cx="6922770" cy="3448050"/>
          </a:xfrm>
          <a:prstGeom prst="rect">
            <a:avLst/>
          </a:prstGeom>
          <a:effectLst>
            <a:outerShdw blurRad="76200" dist="127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文本框 29"/>
          <p:cNvSpPr txBox="1"/>
          <p:nvPr/>
        </p:nvSpPr>
        <p:spPr>
          <a:xfrm>
            <a:off x="2589530" y="1803400"/>
            <a:ext cx="67259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线程组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b="1" dirty="0">
                <a:solidFill>
                  <a:srgbClr val="FF0000"/>
                </a:solidFill>
              </a:rPr>
              <a:t>100-1-3</a:t>
            </a:r>
            <a:r>
              <a:rPr lang="zh-CN" altLang="en-US" sz="2000" dirty="0"/>
              <a:t>（每秒发送</a:t>
            </a:r>
            <a:r>
              <a:rPr lang="en-US" altLang="zh-CN" sz="2000" b="1" dirty="0">
                <a:solidFill>
                  <a:srgbClr val="FF0000"/>
                </a:solidFill>
              </a:rPr>
              <a:t>100</a:t>
            </a:r>
            <a:r>
              <a:rPr lang="zh-CN" altLang="en-US" sz="2000" dirty="0"/>
              <a:t>次请求，循环</a:t>
            </a:r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  <a:r>
              <a:rPr lang="zh-CN" altLang="en-US" sz="2000" dirty="0"/>
              <a:t>次）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线程组</a:t>
            </a:r>
            <a:r>
              <a:rPr lang="en-US" altLang="zh-CN" sz="2000" dirty="0"/>
              <a:t>2</a:t>
            </a:r>
            <a:r>
              <a:rPr lang="zh-CN" altLang="en-US" sz="2000" dirty="0"/>
              <a:t>：</a:t>
            </a:r>
            <a:r>
              <a:rPr lang="en-US" altLang="zh-CN" sz="2000" b="1" dirty="0">
                <a:solidFill>
                  <a:srgbClr val="FF0000"/>
                </a:solidFill>
              </a:rPr>
              <a:t>50-1-1</a:t>
            </a:r>
            <a:r>
              <a:rPr lang="zh-CN" altLang="en-US" sz="2000" dirty="0"/>
              <a:t>（每秒发送</a:t>
            </a:r>
            <a:r>
              <a:rPr lang="en-US" altLang="zh-CN" sz="2000" b="1" dirty="0">
                <a:solidFill>
                  <a:srgbClr val="FF0000"/>
                </a:solidFill>
              </a:rPr>
              <a:t>50</a:t>
            </a:r>
            <a:r>
              <a:rPr lang="zh-CN" altLang="en-US" sz="2000" dirty="0"/>
              <a:t>次请求，循环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dirty="0"/>
              <a:t>次）</a:t>
            </a:r>
            <a:endParaRPr lang="en-US" altLang="zh-CN" sz="2000" dirty="0"/>
          </a:p>
        </p:txBody>
      </p:sp>
      <p:sp>
        <p:nvSpPr>
          <p:cNvPr id="547" name="Rectangle 2"/>
          <p:cNvSpPr/>
          <p:nvPr>
            <p:custDataLst>
              <p:tags r:id="rId1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性能测试</a:t>
            </a:r>
          </a:p>
        </p:txBody>
      </p:sp>
      <p:sp>
        <p:nvSpPr>
          <p:cNvPr id="83" name="文本框 82"/>
          <p:cNvSpPr txBox="1"/>
          <p:nvPr>
            <p:custDataLst>
              <p:tags r:id="rId2"/>
            </p:custDataLst>
          </p:nvPr>
        </p:nvSpPr>
        <p:spPr>
          <a:xfrm>
            <a:off x="556260" y="1390015"/>
            <a:ext cx="2861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latin typeface="Consolas" panose="020B0609020204030204" pitchFamily="49" charset="0"/>
              </a:rPr>
              <a:t>3.</a:t>
            </a:r>
            <a:r>
              <a:rPr lang="en-US" altLang="zh-CN" sz="2400" b="1" dirty="0">
                <a:effectLst/>
                <a:latin typeface="Consolas" panose="020B0609020204030204" pitchFamily="49" charset="0"/>
                <a:sym typeface="+mn-ea"/>
              </a:rPr>
              <a:t>大数据混合测试</a:t>
            </a:r>
            <a:endParaRPr lang="zh-CN" altLang="en-US" sz="2400"/>
          </a:p>
          <a:p>
            <a:endParaRPr lang="zh-CN" altLang="en-US" sz="2400" b="1" dirty="0"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50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4</a:t>
            </a:r>
          </a:p>
        </p:txBody>
      </p:sp>
      <p:sp>
        <p:nvSpPr>
          <p:cNvPr id="8" name="矩形 7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76720" y="3078480"/>
            <a:ext cx="283908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dirty="0">
                <a:solidFill>
                  <a:schemeClr val="tx2"/>
                </a:solidFill>
                <a:cs typeface="+mn-ea"/>
                <a:sym typeface="+mn-lt"/>
              </a:rPr>
              <a:t>前后端部署</a:t>
            </a:r>
            <a:endParaRPr lang="en-US" altLang="zh-CN" sz="4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05905" y="3420850"/>
            <a:ext cx="157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04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4395" y="0"/>
            <a:ext cx="7820116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78939" y="1268515"/>
            <a:ext cx="4744534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项目分为</a:t>
            </a:r>
            <a:r>
              <a:rPr lang="zh-CN" altLang="en-US" sz="2000" b="1" dirty="0">
                <a:solidFill>
                  <a:srgbClr val="FF0000"/>
                </a:solidFill>
              </a:rPr>
              <a:t>前端</a:t>
            </a:r>
            <a:r>
              <a:rPr lang="zh-CN" altLang="en-US" sz="2000" dirty="0"/>
              <a:t>和</a:t>
            </a:r>
            <a:r>
              <a:rPr lang="zh-CN" altLang="en-US" sz="2000" b="1" dirty="0">
                <a:solidFill>
                  <a:srgbClr val="FF0000"/>
                </a:solidFill>
              </a:rPr>
              <a:t>后端</a:t>
            </a:r>
            <a:r>
              <a:rPr lang="zh-CN" altLang="en-US" sz="2000" dirty="0"/>
              <a:t>进行部署。</a:t>
            </a:r>
            <a:endParaRPr lang="en-US" altLang="zh-CN" sz="2000" dirty="0"/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前端为了方便起见，部署在了自己的境外服务器上并配置了域名 </a:t>
            </a:r>
            <a:r>
              <a:rPr lang="en-US" altLang="zh-CN" sz="2000" b="1" u="sng" dirty="0">
                <a:solidFill>
                  <a:srgbClr val="0070C0"/>
                </a:solidFill>
              </a:rPr>
              <a:t>https://sa.leonardsaikou.top</a:t>
            </a:r>
            <a:br>
              <a:rPr lang="en-US" altLang="zh-CN" sz="2000" dirty="0"/>
            </a:br>
            <a:r>
              <a:rPr lang="zh-CN" altLang="en-US" sz="2000" dirty="0"/>
              <a:t>以及</a:t>
            </a:r>
            <a:r>
              <a:rPr lang="en-US" altLang="zh-CN" sz="2000" dirty="0"/>
              <a:t>Let’s Encrypt </a:t>
            </a:r>
            <a:r>
              <a:rPr lang="en-US" altLang="zh-CN" sz="2000" b="1" dirty="0">
                <a:solidFill>
                  <a:srgbClr val="FF0000"/>
                </a:solidFill>
              </a:rPr>
              <a:t>SSL</a:t>
            </a:r>
            <a:r>
              <a:rPr lang="zh-CN" altLang="en-US" sz="2000" b="1" dirty="0">
                <a:solidFill>
                  <a:srgbClr val="FF0000"/>
                </a:solidFill>
              </a:rPr>
              <a:t>证书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实现了</a:t>
            </a:r>
            <a:r>
              <a:rPr lang="en-US" altLang="zh-CN" sz="2000" b="1" dirty="0">
                <a:solidFill>
                  <a:srgbClr val="FF0000"/>
                </a:solidFill>
              </a:rPr>
              <a:t>HTTPS</a:t>
            </a:r>
            <a:r>
              <a:rPr lang="zh-CN" altLang="en-US" sz="2000" dirty="0"/>
              <a:t>进行访问，保障了链接的安全性。</a:t>
            </a:r>
            <a:endParaRPr lang="en-US" altLang="zh-CN" sz="2000" dirty="0"/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为了解决</a:t>
            </a:r>
            <a:r>
              <a:rPr lang="zh-CN" altLang="en-US" sz="2000" b="1" dirty="0">
                <a:solidFill>
                  <a:srgbClr val="FF0000"/>
                </a:solidFill>
              </a:rPr>
              <a:t>跨域（</a:t>
            </a:r>
            <a:r>
              <a:rPr lang="en-US" altLang="zh-CN" sz="2000" b="1" dirty="0">
                <a:solidFill>
                  <a:srgbClr val="FF0000"/>
                </a:solidFill>
              </a:rPr>
              <a:t>CORS</a:t>
            </a:r>
            <a:r>
              <a:rPr lang="zh-CN" altLang="en-US" sz="2000" b="1" dirty="0">
                <a:solidFill>
                  <a:srgbClr val="FF0000"/>
                </a:solidFill>
              </a:rPr>
              <a:t>）、</a:t>
            </a:r>
            <a:r>
              <a:rPr lang="en-US" altLang="zh-CN" sz="2000" b="1" dirty="0">
                <a:solidFill>
                  <a:srgbClr val="FF0000"/>
                </a:solidFill>
              </a:rPr>
              <a:t> HTTPS</a:t>
            </a:r>
            <a:r>
              <a:rPr lang="zh-CN" altLang="en-US" sz="2000" dirty="0"/>
              <a:t>等问题，大量配置了反向代理。</a:t>
            </a:r>
          </a:p>
        </p:txBody>
      </p:sp>
      <p:pic>
        <p:nvPicPr>
          <p:cNvPr id="31" name="图片 30" descr="图形用户界面, 文本, 应用程序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64"/>
          <a:stretch>
            <a:fillRect/>
          </a:stretch>
        </p:blipFill>
        <p:spPr>
          <a:xfrm>
            <a:off x="6537887" y="1381235"/>
            <a:ext cx="4722462" cy="4506112"/>
          </a:xfrm>
          <a:prstGeom prst="rect">
            <a:avLst/>
          </a:prstGeom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Rectangle 2"/>
          <p:cNvSpPr/>
          <p:nvPr/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前端部署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66"/>
          <p:cNvSpPr/>
          <p:nvPr/>
        </p:nvSpPr>
        <p:spPr bwMode="auto">
          <a:xfrm rot="20039755">
            <a:off x="1179436" y="-269448"/>
            <a:ext cx="10679189" cy="8521474"/>
          </a:xfrm>
          <a:custGeom>
            <a:avLst/>
            <a:gdLst>
              <a:gd name="T0" fmla="*/ 3758 w 3759"/>
              <a:gd name="T1" fmla="*/ 2999 h 2999"/>
              <a:gd name="T2" fmla="*/ 3155 w 3759"/>
              <a:gd name="T3" fmla="*/ 2230 h 2999"/>
              <a:gd name="T4" fmla="*/ 2432 w 3759"/>
              <a:gd name="T5" fmla="*/ 2266 h 2999"/>
              <a:gd name="T6" fmla="*/ 1875 w 3759"/>
              <a:gd name="T7" fmla="*/ 2350 h 2999"/>
              <a:gd name="T8" fmla="*/ 1738 w 3759"/>
              <a:gd name="T9" fmla="*/ 2343 h 2999"/>
              <a:gd name="T10" fmla="*/ 1094 w 3759"/>
              <a:gd name="T11" fmla="*/ 2006 h 2999"/>
              <a:gd name="T12" fmla="*/ 767 w 3759"/>
              <a:gd name="T13" fmla="*/ 1688 h 2999"/>
              <a:gd name="T14" fmla="*/ 679 w 3759"/>
              <a:gd name="T15" fmla="*/ 1598 h 2999"/>
              <a:gd name="T16" fmla="*/ 225 w 3759"/>
              <a:gd name="T17" fmla="*/ 887 h 2999"/>
              <a:gd name="T18" fmla="*/ 62 w 3759"/>
              <a:gd name="T19" fmla="*/ 428 h 2999"/>
              <a:gd name="T20" fmla="*/ 24 w 3759"/>
              <a:gd name="T21" fmla="*/ 0 h 2999"/>
              <a:gd name="T22" fmla="*/ 26 w 3759"/>
              <a:gd name="T23" fmla="*/ 0 h 2999"/>
              <a:gd name="T24" fmla="*/ 227 w 3759"/>
              <a:gd name="T25" fmla="*/ 886 h 2999"/>
              <a:gd name="T26" fmla="*/ 680 w 3759"/>
              <a:gd name="T27" fmla="*/ 1596 h 2999"/>
              <a:gd name="T28" fmla="*/ 768 w 3759"/>
              <a:gd name="T29" fmla="*/ 1687 h 2999"/>
              <a:gd name="T30" fmla="*/ 1095 w 3759"/>
              <a:gd name="T31" fmla="*/ 2005 h 2999"/>
              <a:gd name="T32" fmla="*/ 1738 w 3759"/>
              <a:gd name="T33" fmla="*/ 2341 h 2999"/>
              <a:gd name="T34" fmla="*/ 2431 w 3759"/>
              <a:gd name="T35" fmla="*/ 2264 h 2999"/>
              <a:gd name="T36" fmla="*/ 3155 w 3759"/>
              <a:gd name="T37" fmla="*/ 2228 h 2999"/>
              <a:gd name="T38" fmla="*/ 3475 w 3759"/>
              <a:gd name="T39" fmla="*/ 2463 h 2999"/>
              <a:gd name="T40" fmla="*/ 3759 w 3759"/>
              <a:gd name="T41" fmla="*/ 2998 h 2999"/>
              <a:gd name="T42" fmla="*/ 3758 w 3759"/>
              <a:gd name="T43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9" h="2999">
                <a:moveTo>
                  <a:pt x="3758" y="2999"/>
                </a:moveTo>
                <a:cubicBezTo>
                  <a:pt x="3596" y="2562"/>
                  <a:pt x="3404" y="2317"/>
                  <a:pt x="3155" y="2230"/>
                </a:cubicBezTo>
                <a:cubicBezTo>
                  <a:pt x="2932" y="2151"/>
                  <a:pt x="2689" y="2207"/>
                  <a:pt x="2432" y="2266"/>
                </a:cubicBezTo>
                <a:cubicBezTo>
                  <a:pt x="2251" y="2308"/>
                  <a:pt x="2066" y="2350"/>
                  <a:pt x="1875" y="2350"/>
                </a:cubicBezTo>
                <a:cubicBezTo>
                  <a:pt x="1830" y="2350"/>
                  <a:pt x="1784" y="2348"/>
                  <a:pt x="1738" y="2343"/>
                </a:cubicBezTo>
                <a:cubicBezTo>
                  <a:pt x="1473" y="2311"/>
                  <a:pt x="1263" y="2155"/>
                  <a:pt x="1094" y="2006"/>
                </a:cubicBezTo>
                <a:cubicBezTo>
                  <a:pt x="979" y="1906"/>
                  <a:pt x="871" y="1795"/>
                  <a:pt x="767" y="1688"/>
                </a:cubicBezTo>
                <a:cubicBezTo>
                  <a:pt x="738" y="1658"/>
                  <a:pt x="708" y="1628"/>
                  <a:pt x="679" y="1598"/>
                </a:cubicBezTo>
                <a:cubicBezTo>
                  <a:pt x="532" y="1449"/>
                  <a:pt x="353" y="1170"/>
                  <a:pt x="225" y="887"/>
                </a:cubicBezTo>
                <a:cubicBezTo>
                  <a:pt x="152" y="727"/>
                  <a:pt x="97" y="572"/>
                  <a:pt x="62" y="428"/>
                </a:cubicBezTo>
                <a:cubicBezTo>
                  <a:pt x="23" y="266"/>
                  <a:pt x="10" y="122"/>
                  <a:pt x="2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29"/>
                  <a:pt x="71" y="544"/>
                  <a:pt x="227" y="886"/>
                </a:cubicBezTo>
                <a:cubicBezTo>
                  <a:pt x="355" y="1169"/>
                  <a:pt x="533" y="1447"/>
                  <a:pt x="680" y="1596"/>
                </a:cubicBezTo>
                <a:cubicBezTo>
                  <a:pt x="710" y="1626"/>
                  <a:pt x="739" y="1657"/>
                  <a:pt x="768" y="1687"/>
                </a:cubicBezTo>
                <a:cubicBezTo>
                  <a:pt x="873" y="1794"/>
                  <a:pt x="981" y="1905"/>
                  <a:pt x="1095" y="2005"/>
                </a:cubicBezTo>
                <a:cubicBezTo>
                  <a:pt x="1264" y="2153"/>
                  <a:pt x="1473" y="2309"/>
                  <a:pt x="1738" y="2341"/>
                </a:cubicBezTo>
                <a:cubicBezTo>
                  <a:pt x="1977" y="2369"/>
                  <a:pt x="2208" y="2316"/>
                  <a:pt x="2431" y="2264"/>
                </a:cubicBezTo>
                <a:cubicBezTo>
                  <a:pt x="2689" y="2205"/>
                  <a:pt x="2932" y="2149"/>
                  <a:pt x="3155" y="2228"/>
                </a:cubicBezTo>
                <a:cubicBezTo>
                  <a:pt x="3275" y="2270"/>
                  <a:pt x="3379" y="2347"/>
                  <a:pt x="3475" y="2463"/>
                </a:cubicBezTo>
                <a:cubicBezTo>
                  <a:pt x="3581" y="2592"/>
                  <a:pt x="3674" y="2767"/>
                  <a:pt x="3759" y="2998"/>
                </a:cubicBezTo>
                <a:lnTo>
                  <a:pt x="3758" y="2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3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Freeform 69"/>
          <p:cNvSpPr/>
          <p:nvPr/>
        </p:nvSpPr>
        <p:spPr bwMode="auto">
          <a:xfrm rot="20039755">
            <a:off x="956588" y="-367868"/>
            <a:ext cx="10748909" cy="8517869"/>
          </a:xfrm>
          <a:custGeom>
            <a:avLst/>
            <a:gdLst>
              <a:gd name="T0" fmla="*/ 3781 w 3783"/>
              <a:gd name="T1" fmla="*/ 2998 h 2998"/>
              <a:gd name="T2" fmla="*/ 3196 w 3783"/>
              <a:gd name="T3" fmla="*/ 2228 h 2998"/>
              <a:gd name="T4" fmla="*/ 2462 w 3783"/>
              <a:gd name="T5" fmla="*/ 2304 h 2998"/>
              <a:gd name="T6" fmla="*/ 1820 w 3783"/>
              <a:gd name="T7" fmla="*/ 2425 h 2998"/>
              <a:gd name="T8" fmla="*/ 1735 w 3783"/>
              <a:gd name="T9" fmla="*/ 2422 h 2998"/>
              <a:gd name="T10" fmla="*/ 1083 w 3783"/>
              <a:gd name="T11" fmla="*/ 2097 h 2998"/>
              <a:gd name="T12" fmla="*/ 698 w 3783"/>
              <a:gd name="T13" fmla="*/ 1686 h 2998"/>
              <a:gd name="T14" fmla="*/ 680 w 3783"/>
              <a:gd name="T15" fmla="*/ 1664 h 2998"/>
              <a:gd name="T16" fmla="*/ 251 w 3783"/>
              <a:gd name="T17" fmla="*/ 906 h 2998"/>
              <a:gd name="T18" fmla="*/ 104 w 3783"/>
              <a:gd name="T19" fmla="*/ 428 h 2998"/>
              <a:gd name="T20" fmla="*/ 83 w 3783"/>
              <a:gd name="T21" fmla="*/ 0 h 2998"/>
              <a:gd name="T22" fmla="*/ 85 w 3783"/>
              <a:gd name="T23" fmla="*/ 0 h 2998"/>
              <a:gd name="T24" fmla="*/ 681 w 3783"/>
              <a:gd name="T25" fmla="*/ 1663 h 2998"/>
              <a:gd name="T26" fmla="*/ 700 w 3783"/>
              <a:gd name="T27" fmla="*/ 1685 h 2998"/>
              <a:gd name="T28" fmla="*/ 1085 w 3783"/>
              <a:gd name="T29" fmla="*/ 2095 h 2998"/>
              <a:gd name="T30" fmla="*/ 1735 w 3783"/>
              <a:gd name="T31" fmla="*/ 2420 h 2998"/>
              <a:gd name="T32" fmla="*/ 2461 w 3783"/>
              <a:gd name="T33" fmla="*/ 2302 h 2998"/>
              <a:gd name="T34" fmla="*/ 3197 w 3783"/>
              <a:gd name="T35" fmla="*/ 2226 h 2998"/>
              <a:gd name="T36" fmla="*/ 3512 w 3783"/>
              <a:gd name="T37" fmla="*/ 2454 h 2998"/>
              <a:gd name="T38" fmla="*/ 3783 w 3783"/>
              <a:gd name="T39" fmla="*/ 2997 h 2998"/>
              <a:gd name="T40" fmla="*/ 3781 w 3783"/>
              <a:gd name="T41" fmla="*/ 2998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83" h="2998">
                <a:moveTo>
                  <a:pt x="3781" y="2998"/>
                </a:moveTo>
                <a:cubicBezTo>
                  <a:pt x="3631" y="2551"/>
                  <a:pt x="3445" y="2306"/>
                  <a:pt x="3196" y="2228"/>
                </a:cubicBezTo>
                <a:cubicBezTo>
                  <a:pt x="2973" y="2158"/>
                  <a:pt x="2725" y="2229"/>
                  <a:pt x="2462" y="2304"/>
                </a:cubicBezTo>
                <a:cubicBezTo>
                  <a:pt x="2254" y="2364"/>
                  <a:pt x="2041" y="2425"/>
                  <a:pt x="1820" y="2425"/>
                </a:cubicBezTo>
                <a:cubicBezTo>
                  <a:pt x="1792" y="2425"/>
                  <a:pt x="1764" y="2424"/>
                  <a:pt x="1735" y="2422"/>
                </a:cubicBezTo>
                <a:cubicBezTo>
                  <a:pt x="1514" y="2405"/>
                  <a:pt x="1313" y="2305"/>
                  <a:pt x="1083" y="2097"/>
                </a:cubicBezTo>
                <a:cubicBezTo>
                  <a:pt x="945" y="1972"/>
                  <a:pt x="825" y="1833"/>
                  <a:pt x="698" y="1686"/>
                </a:cubicBezTo>
                <a:cubicBezTo>
                  <a:pt x="680" y="1664"/>
                  <a:pt x="680" y="1664"/>
                  <a:pt x="680" y="1664"/>
                </a:cubicBezTo>
                <a:cubicBezTo>
                  <a:pt x="539" y="1502"/>
                  <a:pt x="371" y="1204"/>
                  <a:pt x="251" y="906"/>
                </a:cubicBezTo>
                <a:cubicBezTo>
                  <a:pt x="183" y="737"/>
                  <a:pt x="133" y="576"/>
                  <a:pt x="104" y="428"/>
                </a:cubicBezTo>
                <a:cubicBezTo>
                  <a:pt x="70" y="262"/>
                  <a:pt x="63" y="118"/>
                  <a:pt x="83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505"/>
                  <a:pt x="423" y="1364"/>
                  <a:pt x="681" y="1663"/>
                </a:cubicBezTo>
                <a:cubicBezTo>
                  <a:pt x="700" y="1685"/>
                  <a:pt x="700" y="1685"/>
                  <a:pt x="700" y="1685"/>
                </a:cubicBezTo>
                <a:cubicBezTo>
                  <a:pt x="827" y="1832"/>
                  <a:pt x="947" y="1970"/>
                  <a:pt x="1085" y="2095"/>
                </a:cubicBezTo>
                <a:cubicBezTo>
                  <a:pt x="1314" y="2303"/>
                  <a:pt x="1515" y="2403"/>
                  <a:pt x="1735" y="2420"/>
                </a:cubicBezTo>
                <a:cubicBezTo>
                  <a:pt x="1986" y="2439"/>
                  <a:pt x="2227" y="2369"/>
                  <a:pt x="2461" y="2302"/>
                </a:cubicBezTo>
                <a:cubicBezTo>
                  <a:pt x="2725" y="2227"/>
                  <a:pt x="2973" y="2156"/>
                  <a:pt x="3197" y="2226"/>
                </a:cubicBezTo>
                <a:cubicBezTo>
                  <a:pt x="3316" y="2263"/>
                  <a:pt x="3419" y="2338"/>
                  <a:pt x="3512" y="2454"/>
                </a:cubicBezTo>
                <a:cubicBezTo>
                  <a:pt x="3615" y="2583"/>
                  <a:pt x="3703" y="2761"/>
                  <a:pt x="3783" y="2997"/>
                </a:cubicBezTo>
                <a:lnTo>
                  <a:pt x="3781" y="299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Freeform 72"/>
          <p:cNvSpPr/>
          <p:nvPr/>
        </p:nvSpPr>
        <p:spPr bwMode="auto">
          <a:xfrm rot="20039755">
            <a:off x="979103" y="-420482"/>
            <a:ext cx="10540951" cy="8516666"/>
          </a:xfrm>
          <a:custGeom>
            <a:avLst/>
            <a:gdLst>
              <a:gd name="T0" fmla="*/ 3708 w 3710"/>
              <a:gd name="T1" fmla="*/ 2997 h 2997"/>
              <a:gd name="T2" fmla="*/ 3239 w 3710"/>
              <a:gd name="T3" fmla="*/ 2264 h 2997"/>
              <a:gd name="T4" fmla="*/ 2396 w 3710"/>
              <a:gd name="T5" fmla="*/ 2341 h 2997"/>
              <a:gd name="T6" fmla="*/ 1675 w 3710"/>
              <a:gd name="T7" fmla="*/ 2502 h 2997"/>
              <a:gd name="T8" fmla="*/ 1636 w 3710"/>
              <a:gd name="T9" fmla="*/ 2501 h 2997"/>
              <a:gd name="T10" fmla="*/ 1279 w 3710"/>
              <a:gd name="T11" fmla="*/ 2407 h 2997"/>
              <a:gd name="T12" fmla="*/ 977 w 3710"/>
              <a:gd name="T13" fmla="*/ 2188 h 2997"/>
              <a:gd name="T14" fmla="*/ 584 w 3710"/>
              <a:gd name="T15" fmla="*/ 1731 h 2997"/>
              <a:gd name="T16" fmla="*/ 380 w 3710"/>
              <a:gd name="T17" fmla="*/ 1391 h 2997"/>
              <a:gd name="T18" fmla="*/ 181 w 3710"/>
              <a:gd name="T19" fmla="*/ 925 h 2997"/>
              <a:gd name="T20" fmla="*/ 49 w 3710"/>
              <a:gd name="T21" fmla="*/ 429 h 2997"/>
              <a:gd name="T22" fmla="*/ 46 w 3710"/>
              <a:gd name="T23" fmla="*/ 0 h 2997"/>
              <a:gd name="T24" fmla="*/ 48 w 3710"/>
              <a:gd name="T25" fmla="*/ 1 h 2997"/>
              <a:gd name="T26" fmla="*/ 183 w 3710"/>
              <a:gd name="T27" fmla="*/ 924 h 2997"/>
              <a:gd name="T28" fmla="*/ 586 w 3710"/>
              <a:gd name="T29" fmla="*/ 1730 h 2997"/>
              <a:gd name="T30" fmla="*/ 978 w 3710"/>
              <a:gd name="T31" fmla="*/ 2186 h 2997"/>
              <a:gd name="T32" fmla="*/ 1636 w 3710"/>
              <a:gd name="T33" fmla="*/ 2500 h 2997"/>
              <a:gd name="T34" fmla="*/ 1675 w 3710"/>
              <a:gd name="T35" fmla="*/ 2500 h 2997"/>
              <a:gd name="T36" fmla="*/ 2395 w 3710"/>
              <a:gd name="T37" fmla="*/ 2340 h 2997"/>
              <a:gd name="T38" fmla="*/ 2842 w 3710"/>
              <a:gd name="T39" fmla="*/ 2214 h 2997"/>
              <a:gd name="T40" fmla="*/ 3240 w 3710"/>
              <a:gd name="T41" fmla="*/ 2262 h 2997"/>
              <a:gd name="T42" fmla="*/ 3495 w 3710"/>
              <a:gd name="T43" fmla="*/ 2505 h 2997"/>
              <a:gd name="T44" fmla="*/ 3710 w 3710"/>
              <a:gd name="T45" fmla="*/ 2997 h 2997"/>
              <a:gd name="T46" fmla="*/ 3708 w 3710"/>
              <a:gd name="T47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10" h="2997">
                <a:moveTo>
                  <a:pt x="3708" y="2997"/>
                </a:moveTo>
                <a:cubicBezTo>
                  <a:pt x="3589" y="2605"/>
                  <a:pt x="3436" y="2365"/>
                  <a:pt x="3239" y="2264"/>
                </a:cubicBezTo>
                <a:cubicBezTo>
                  <a:pt x="2994" y="2138"/>
                  <a:pt x="2703" y="2237"/>
                  <a:pt x="2396" y="2341"/>
                </a:cubicBezTo>
                <a:cubicBezTo>
                  <a:pt x="2163" y="2421"/>
                  <a:pt x="1923" y="2502"/>
                  <a:pt x="1675" y="2502"/>
                </a:cubicBezTo>
                <a:cubicBezTo>
                  <a:pt x="1662" y="2502"/>
                  <a:pt x="1649" y="2502"/>
                  <a:pt x="1636" y="2501"/>
                </a:cubicBezTo>
                <a:cubicBezTo>
                  <a:pt x="1512" y="2497"/>
                  <a:pt x="1395" y="2466"/>
                  <a:pt x="1279" y="2407"/>
                </a:cubicBezTo>
                <a:cubicBezTo>
                  <a:pt x="1180" y="2357"/>
                  <a:pt x="1081" y="2285"/>
                  <a:pt x="977" y="2188"/>
                </a:cubicBezTo>
                <a:cubicBezTo>
                  <a:pt x="832" y="2052"/>
                  <a:pt x="709" y="1895"/>
                  <a:pt x="584" y="1731"/>
                </a:cubicBezTo>
                <a:cubicBezTo>
                  <a:pt x="522" y="1649"/>
                  <a:pt x="450" y="1528"/>
                  <a:pt x="380" y="1391"/>
                </a:cubicBezTo>
                <a:cubicBezTo>
                  <a:pt x="306" y="1244"/>
                  <a:pt x="237" y="1083"/>
                  <a:pt x="181" y="925"/>
                </a:cubicBezTo>
                <a:cubicBezTo>
                  <a:pt x="118" y="747"/>
                  <a:pt x="73" y="580"/>
                  <a:pt x="49" y="429"/>
                </a:cubicBezTo>
                <a:cubicBezTo>
                  <a:pt x="21" y="258"/>
                  <a:pt x="20" y="114"/>
                  <a:pt x="46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0" y="214"/>
                  <a:pt x="47" y="542"/>
                  <a:pt x="183" y="924"/>
                </a:cubicBezTo>
                <a:cubicBezTo>
                  <a:pt x="292" y="1232"/>
                  <a:pt x="454" y="1556"/>
                  <a:pt x="586" y="1730"/>
                </a:cubicBezTo>
                <a:cubicBezTo>
                  <a:pt x="710" y="1893"/>
                  <a:pt x="834" y="2051"/>
                  <a:pt x="978" y="2186"/>
                </a:cubicBezTo>
                <a:cubicBezTo>
                  <a:pt x="1198" y="2392"/>
                  <a:pt x="1407" y="2492"/>
                  <a:pt x="1636" y="2500"/>
                </a:cubicBezTo>
                <a:cubicBezTo>
                  <a:pt x="1649" y="2500"/>
                  <a:pt x="1662" y="2500"/>
                  <a:pt x="1675" y="2500"/>
                </a:cubicBezTo>
                <a:cubicBezTo>
                  <a:pt x="1923" y="2500"/>
                  <a:pt x="2163" y="2419"/>
                  <a:pt x="2395" y="2340"/>
                </a:cubicBezTo>
                <a:cubicBezTo>
                  <a:pt x="2552" y="2286"/>
                  <a:pt x="2700" y="2236"/>
                  <a:pt x="2842" y="2214"/>
                </a:cubicBezTo>
                <a:cubicBezTo>
                  <a:pt x="3001" y="2189"/>
                  <a:pt x="3128" y="2205"/>
                  <a:pt x="3240" y="2262"/>
                </a:cubicBezTo>
                <a:cubicBezTo>
                  <a:pt x="3336" y="2312"/>
                  <a:pt x="3420" y="2391"/>
                  <a:pt x="3495" y="2505"/>
                </a:cubicBezTo>
                <a:cubicBezTo>
                  <a:pt x="3577" y="2629"/>
                  <a:pt x="3647" y="2790"/>
                  <a:pt x="3710" y="2997"/>
                </a:cubicBezTo>
                <a:lnTo>
                  <a:pt x="3708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Freeform 74"/>
          <p:cNvSpPr/>
          <p:nvPr/>
        </p:nvSpPr>
        <p:spPr bwMode="auto">
          <a:xfrm rot="20039755">
            <a:off x="887605" y="-363826"/>
            <a:ext cx="10491666" cy="8516666"/>
          </a:xfrm>
          <a:custGeom>
            <a:avLst/>
            <a:gdLst>
              <a:gd name="T0" fmla="*/ 3691 w 3693"/>
              <a:gd name="T1" fmla="*/ 2997 h 2997"/>
              <a:gd name="T2" fmla="*/ 3232 w 3693"/>
              <a:gd name="T3" fmla="*/ 2255 h 2997"/>
              <a:gd name="T4" fmla="*/ 2364 w 3693"/>
              <a:gd name="T5" fmla="*/ 2362 h 2997"/>
              <a:gd name="T6" fmla="*/ 1602 w 3693"/>
              <a:gd name="T7" fmla="*/ 2555 h 2997"/>
              <a:gd name="T8" fmla="*/ 1240 w 3693"/>
              <a:gd name="T9" fmla="*/ 2471 h 2997"/>
              <a:gd name="T10" fmla="*/ 938 w 3693"/>
              <a:gd name="T11" fmla="*/ 2248 h 2997"/>
              <a:gd name="T12" fmla="*/ 553 w 3693"/>
              <a:gd name="T13" fmla="*/ 1776 h 2997"/>
              <a:gd name="T14" fmla="*/ 166 w 3693"/>
              <a:gd name="T15" fmla="*/ 938 h 2997"/>
              <a:gd name="T16" fmla="*/ 45 w 3693"/>
              <a:gd name="T17" fmla="*/ 430 h 2997"/>
              <a:gd name="T18" fmla="*/ 54 w 3693"/>
              <a:gd name="T19" fmla="*/ 0 h 2997"/>
              <a:gd name="T20" fmla="*/ 56 w 3693"/>
              <a:gd name="T21" fmla="*/ 1 h 2997"/>
              <a:gd name="T22" fmla="*/ 168 w 3693"/>
              <a:gd name="T23" fmla="*/ 937 h 2997"/>
              <a:gd name="T24" fmla="*/ 555 w 3693"/>
              <a:gd name="T25" fmla="*/ 1775 h 2997"/>
              <a:gd name="T26" fmla="*/ 939 w 3693"/>
              <a:gd name="T27" fmla="*/ 2247 h 2997"/>
              <a:gd name="T28" fmla="*/ 1586 w 3693"/>
              <a:gd name="T29" fmla="*/ 2553 h 2997"/>
              <a:gd name="T30" fmla="*/ 1602 w 3693"/>
              <a:gd name="T31" fmla="*/ 2553 h 2997"/>
              <a:gd name="T32" fmla="*/ 2364 w 3693"/>
              <a:gd name="T33" fmla="*/ 2360 h 2997"/>
              <a:gd name="T34" fmla="*/ 2826 w 3693"/>
              <a:gd name="T35" fmla="*/ 2214 h 2997"/>
              <a:gd name="T36" fmla="*/ 3233 w 3693"/>
              <a:gd name="T37" fmla="*/ 2253 h 2997"/>
              <a:gd name="T38" fmla="*/ 3486 w 3693"/>
              <a:gd name="T39" fmla="*/ 2497 h 2997"/>
              <a:gd name="T40" fmla="*/ 3693 w 3693"/>
              <a:gd name="T41" fmla="*/ 2997 h 2997"/>
              <a:gd name="T42" fmla="*/ 3691 w 3693"/>
              <a:gd name="T43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93" h="2997">
                <a:moveTo>
                  <a:pt x="3691" y="2997"/>
                </a:moveTo>
                <a:cubicBezTo>
                  <a:pt x="3579" y="2597"/>
                  <a:pt x="3429" y="2354"/>
                  <a:pt x="3232" y="2255"/>
                </a:cubicBezTo>
                <a:cubicBezTo>
                  <a:pt x="2984" y="2129"/>
                  <a:pt x="2683" y="2242"/>
                  <a:pt x="2364" y="2362"/>
                </a:cubicBezTo>
                <a:cubicBezTo>
                  <a:pt x="2119" y="2454"/>
                  <a:pt x="1865" y="2549"/>
                  <a:pt x="1602" y="2555"/>
                </a:cubicBezTo>
                <a:cubicBezTo>
                  <a:pt x="1476" y="2557"/>
                  <a:pt x="1358" y="2530"/>
                  <a:pt x="1240" y="2471"/>
                </a:cubicBezTo>
                <a:cubicBezTo>
                  <a:pt x="1141" y="2421"/>
                  <a:pt x="1042" y="2348"/>
                  <a:pt x="938" y="2248"/>
                </a:cubicBezTo>
                <a:cubicBezTo>
                  <a:pt x="802" y="2118"/>
                  <a:pt x="685" y="1965"/>
                  <a:pt x="553" y="1776"/>
                </a:cubicBezTo>
                <a:cubicBezTo>
                  <a:pt x="425" y="1592"/>
                  <a:pt x="269" y="1255"/>
                  <a:pt x="166" y="938"/>
                </a:cubicBezTo>
                <a:cubicBezTo>
                  <a:pt x="107" y="753"/>
                  <a:pt x="66" y="582"/>
                  <a:pt x="45" y="430"/>
                </a:cubicBezTo>
                <a:cubicBezTo>
                  <a:pt x="21" y="256"/>
                  <a:pt x="24" y="112"/>
                  <a:pt x="54" y="0"/>
                </a:cubicBezTo>
                <a:cubicBezTo>
                  <a:pt x="56" y="1"/>
                  <a:pt x="56" y="1"/>
                  <a:pt x="56" y="1"/>
                </a:cubicBezTo>
                <a:cubicBezTo>
                  <a:pt x="0" y="209"/>
                  <a:pt x="40" y="541"/>
                  <a:pt x="168" y="937"/>
                </a:cubicBezTo>
                <a:cubicBezTo>
                  <a:pt x="271" y="1254"/>
                  <a:pt x="426" y="1591"/>
                  <a:pt x="555" y="1775"/>
                </a:cubicBezTo>
                <a:cubicBezTo>
                  <a:pt x="687" y="1964"/>
                  <a:pt x="803" y="2117"/>
                  <a:pt x="939" y="2247"/>
                </a:cubicBezTo>
                <a:cubicBezTo>
                  <a:pt x="1157" y="2455"/>
                  <a:pt x="1363" y="2553"/>
                  <a:pt x="1586" y="2553"/>
                </a:cubicBezTo>
                <a:cubicBezTo>
                  <a:pt x="1592" y="2553"/>
                  <a:pt x="1597" y="2553"/>
                  <a:pt x="1602" y="2553"/>
                </a:cubicBezTo>
                <a:cubicBezTo>
                  <a:pt x="1864" y="2547"/>
                  <a:pt x="2118" y="2452"/>
                  <a:pt x="2364" y="2360"/>
                </a:cubicBezTo>
                <a:cubicBezTo>
                  <a:pt x="2526" y="2299"/>
                  <a:pt x="2680" y="2241"/>
                  <a:pt x="2826" y="2214"/>
                </a:cubicBezTo>
                <a:cubicBezTo>
                  <a:pt x="2990" y="2183"/>
                  <a:pt x="3119" y="2196"/>
                  <a:pt x="3233" y="2253"/>
                </a:cubicBezTo>
                <a:cubicBezTo>
                  <a:pt x="3329" y="2302"/>
                  <a:pt x="3412" y="2381"/>
                  <a:pt x="3486" y="2497"/>
                </a:cubicBezTo>
                <a:cubicBezTo>
                  <a:pt x="3566" y="2622"/>
                  <a:pt x="3634" y="2786"/>
                  <a:pt x="3693" y="2997"/>
                </a:cubicBezTo>
                <a:lnTo>
                  <a:pt x="3691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Freeform 81"/>
          <p:cNvSpPr/>
          <p:nvPr/>
        </p:nvSpPr>
        <p:spPr bwMode="auto">
          <a:xfrm rot="20039755">
            <a:off x="527411" y="-18048"/>
            <a:ext cx="10275294" cy="8509454"/>
          </a:xfrm>
          <a:custGeom>
            <a:avLst/>
            <a:gdLst>
              <a:gd name="T0" fmla="*/ 3615 w 3617"/>
              <a:gd name="T1" fmla="*/ 2995 h 2995"/>
              <a:gd name="T2" fmla="*/ 3442 w 3617"/>
              <a:gd name="T3" fmla="*/ 2490 h 2995"/>
              <a:gd name="T4" fmla="*/ 3211 w 3617"/>
              <a:gd name="T5" fmla="*/ 2252 h 2995"/>
              <a:gd name="T6" fmla="*/ 2805 w 3617"/>
              <a:gd name="T7" fmla="*/ 2243 h 2995"/>
              <a:gd name="T8" fmla="*/ 2325 w 3617"/>
              <a:gd name="T9" fmla="*/ 2445 h 2995"/>
              <a:gd name="T10" fmla="*/ 1464 w 3617"/>
              <a:gd name="T11" fmla="*/ 2740 h 2995"/>
              <a:gd name="T12" fmla="*/ 783 w 3617"/>
              <a:gd name="T13" fmla="*/ 2459 h 2995"/>
              <a:gd name="T14" fmla="*/ 424 w 3617"/>
              <a:gd name="T15" fmla="*/ 1930 h 2995"/>
              <a:gd name="T16" fmla="*/ 96 w 3617"/>
              <a:gd name="T17" fmla="*/ 981 h 2995"/>
              <a:gd name="T18" fmla="*/ 10 w 3617"/>
              <a:gd name="T19" fmla="*/ 430 h 2995"/>
              <a:gd name="T20" fmla="*/ 61 w 3617"/>
              <a:gd name="T21" fmla="*/ 0 h 2995"/>
              <a:gd name="T22" fmla="*/ 63 w 3617"/>
              <a:gd name="T23" fmla="*/ 1 h 2995"/>
              <a:gd name="T24" fmla="*/ 12 w 3617"/>
              <a:gd name="T25" fmla="*/ 430 h 2995"/>
              <a:gd name="T26" fmla="*/ 98 w 3617"/>
              <a:gd name="T27" fmla="*/ 980 h 2995"/>
              <a:gd name="T28" fmla="*/ 426 w 3617"/>
              <a:gd name="T29" fmla="*/ 1930 h 2995"/>
              <a:gd name="T30" fmla="*/ 784 w 3617"/>
              <a:gd name="T31" fmla="*/ 2458 h 2995"/>
              <a:gd name="T32" fmla="*/ 1464 w 3617"/>
              <a:gd name="T33" fmla="*/ 2738 h 2995"/>
              <a:gd name="T34" fmla="*/ 2325 w 3617"/>
              <a:gd name="T35" fmla="*/ 2444 h 2995"/>
              <a:gd name="T36" fmla="*/ 2804 w 3617"/>
              <a:gd name="T37" fmla="*/ 2242 h 2995"/>
              <a:gd name="T38" fmla="*/ 3212 w 3617"/>
              <a:gd name="T39" fmla="*/ 2251 h 2995"/>
              <a:gd name="T40" fmla="*/ 3443 w 3617"/>
              <a:gd name="T41" fmla="*/ 2489 h 2995"/>
              <a:gd name="T42" fmla="*/ 3617 w 3617"/>
              <a:gd name="T43" fmla="*/ 2994 h 2995"/>
              <a:gd name="T44" fmla="*/ 3615 w 3617"/>
              <a:gd name="T45" fmla="*/ 2995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17" h="2995">
                <a:moveTo>
                  <a:pt x="3615" y="2995"/>
                </a:moveTo>
                <a:cubicBezTo>
                  <a:pt x="3569" y="2780"/>
                  <a:pt x="3512" y="2614"/>
                  <a:pt x="3442" y="2490"/>
                </a:cubicBezTo>
                <a:cubicBezTo>
                  <a:pt x="3376" y="2374"/>
                  <a:pt x="3301" y="2296"/>
                  <a:pt x="3211" y="2252"/>
                </a:cubicBezTo>
                <a:cubicBezTo>
                  <a:pt x="3101" y="2199"/>
                  <a:pt x="2972" y="2196"/>
                  <a:pt x="2805" y="2243"/>
                </a:cubicBezTo>
                <a:cubicBezTo>
                  <a:pt x="2656" y="2286"/>
                  <a:pt x="2495" y="2363"/>
                  <a:pt x="2325" y="2445"/>
                </a:cubicBezTo>
                <a:cubicBezTo>
                  <a:pt x="2048" y="2579"/>
                  <a:pt x="1761" y="2718"/>
                  <a:pt x="1464" y="2740"/>
                </a:cubicBezTo>
                <a:cubicBezTo>
                  <a:pt x="1207" y="2758"/>
                  <a:pt x="984" y="2667"/>
                  <a:pt x="783" y="2459"/>
                </a:cubicBezTo>
                <a:cubicBezTo>
                  <a:pt x="661" y="2334"/>
                  <a:pt x="547" y="2166"/>
                  <a:pt x="424" y="1930"/>
                </a:cubicBezTo>
                <a:cubicBezTo>
                  <a:pt x="328" y="1745"/>
                  <a:pt x="189" y="1380"/>
                  <a:pt x="96" y="981"/>
                </a:cubicBezTo>
                <a:cubicBezTo>
                  <a:pt x="48" y="775"/>
                  <a:pt x="19" y="590"/>
                  <a:pt x="10" y="430"/>
                </a:cubicBezTo>
                <a:cubicBezTo>
                  <a:pt x="0" y="247"/>
                  <a:pt x="18" y="102"/>
                  <a:pt x="61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19" y="103"/>
                  <a:pt x="2" y="247"/>
                  <a:pt x="12" y="430"/>
                </a:cubicBezTo>
                <a:cubicBezTo>
                  <a:pt x="21" y="589"/>
                  <a:pt x="50" y="775"/>
                  <a:pt x="98" y="980"/>
                </a:cubicBezTo>
                <a:cubicBezTo>
                  <a:pt x="191" y="1379"/>
                  <a:pt x="330" y="1744"/>
                  <a:pt x="426" y="1930"/>
                </a:cubicBezTo>
                <a:cubicBezTo>
                  <a:pt x="549" y="2165"/>
                  <a:pt x="662" y="2333"/>
                  <a:pt x="784" y="2458"/>
                </a:cubicBezTo>
                <a:cubicBezTo>
                  <a:pt x="985" y="2665"/>
                  <a:pt x="1207" y="2756"/>
                  <a:pt x="1464" y="2738"/>
                </a:cubicBezTo>
                <a:cubicBezTo>
                  <a:pt x="1760" y="2716"/>
                  <a:pt x="2047" y="2578"/>
                  <a:pt x="2325" y="2444"/>
                </a:cubicBezTo>
                <a:cubicBezTo>
                  <a:pt x="2495" y="2362"/>
                  <a:pt x="2655" y="2284"/>
                  <a:pt x="2804" y="2242"/>
                </a:cubicBezTo>
                <a:cubicBezTo>
                  <a:pt x="2972" y="2194"/>
                  <a:pt x="3101" y="2197"/>
                  <a:pt x="3212" y="2251"/>
                </a:cubicBezTo>
                <a:cubicBezTo>
                  <a:pt x="3302" y="2295"/>
                  <a:pt x="3378" y="2373"/>
                  <a:pt x="3443" y="2489"/>
                </a:cubicBezTo>
                <a:cubicBezTo>
                  <a:pt x="3514" y="2614"/>
                  <a:pt x="3571" y="2779"/>
                  <a:pt x="3617" y="2994"/>
                </a:cubicBezTo>
                <a:lnTo>
                  <a:pt x="3615" y="299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11217065" y="4229671"/>
            <a:ext cx="115283" cy="11528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cxnSp>
        <p:nvCxnSpPr>
          <p:cNvPr id="128" name="直接连接符 127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2"/>
          <p:cNvSpPr/>
          <p:nvPr/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后端部署</a:t>
            </a:r>
          </a:p>
        </p:txBody>
      </p:sp>
      <p:pic>
        <p:nvPicPr>
          <p:cNvPr id="134" name="图片 133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" y="1828165"/>
            <a:ext cx="4549775" cy="36728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35" name="文本框 134"/>
          <p:cNvSpPr txBox="1"/>
          <p:nvPr/>
        </p:nvSpPr>
        <p:spPr>
          <a:xfrm>
            <a:off x="6228172" y="1377084"/>
            <a:ext cx="5194208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项目的</a:t>
            </a:r>
            <a:r>
              <a:rPr lang="zh-CN" altLang="en-US" sz="2000" b="1" dirty="0">
                <a:solidFill>
                  <a:srgbClr val="FF0000"/>
                </a:solidFill>
              </a:rPr>
              <a:t>后端</a:t>
            </a:r>
            <a:r>
              <a:rPr lang="zh-CN" altLang="en-US" sz="2000" dirty="0"/>
              <a:t>与</a:t>
            </a:r>
            <a:r>
              <a:rPr lang="en-US" altLang="zh-CN" sz="2000" b="1" dirty="0">
                <a:solidFill>
                  <a:srgbClr val="FF0000"/>
                </a:solidFill>
              </a:rPr>
              <a:t>Elasticsearch</a:t>
            </a:r>
            <a:r>
              <a:rPr lang="zh-CN" altLang="en-US" sz="2000" dirty="0"/>
              <a:t>数据库部署在了华为云服务器上。</a:t>
            </a:r>
            <a:endParaRPr lang="en-US" altLang="zh-CN" sz="2000" dirty="0"/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为后端编写了</a:t>
            </a:r>
            <a:r>
              <a:rPr lang="zh-CN" altLang="en-US" sz="2000" b="1" dirty="0">
                <a:solidFill>
                  <a:srgbClr val="FF0000"/>
                </a:solidFill>
              </a:rPr>
              <a:t>自动化部署脚本，</a:t>
            </a:r>
            <a:r>
              <a:rPr lang="zh-CN" altLang="en-US" sz="2000" dirty="0"/>
              <a:t>检测到版本更新后自动进行</a:t>
            </a:r>
            <a:r>
              <a:rPr lang="en-US" altLang="zh-CN" sz="2000" dirty="0"/>
              <a:t>git pull</a:t>
            </a:r>
            <a:r>
              <a:rPr lang="zh-CN" altLang="en-US" sz="2000" dirty="0"/>
              <a:t>并重新运行。</a:t>
            </a:r>
            <a:endParaRPr lang="en-US" altLang="zh-CN" sz="2000" dirty="0"/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对于后端</a:t>
            </a:r>
            <a:r>
              <a:rPr lang="en-US" altLang="zh-CN" sz="2000" dirty="0" err="1"/>
              <a:t>django</a:t>
            </a:r>
            <a:r>
              <a:rPr lang="zh-CN" altLang="en-US" sz="2000" dirty="0"/>
              <a:t>日志配置了</a:t>
            </a:r>
            <a:r>
              <a:rPr lang="en-US" altLang="zh-CN" sz="2000" b="1" dirty="0">
                <a:solidFill>
                  <a:srgbClr val="FF0000"/>
                </a:solidFill>
              </a:rPr>
              <a:t>Nginx</a:t>
            </a:r>
            <a:r>
              <a:rPr lang="zh-CN" altLang="en-US" sz="2000" b="1" dirty="0">
                <a:solidFill>
                  <a:srgbClr val="FF0000"/>
                </a:solidFill>
              </a:rPr>
              <a:t>反向代理</a:t>
            </a:r>
            <a:r>
              <a:rPr lang="zh-CN" altLang="en-US" sz="2000" dirty="0"/>
              <a:t>，方便前端直接看到请求错误，方便</a:t>
            </a:r>
            <a:r>
              <a:rPr lang="en-US" altLang="zh-CN" sz="2000" dirty="0"/>
              <a:t>debug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图片等</a:t>
            </a:r>
            <a:r>
              <a:rPr lang="zh-CN" altLang="en-US" sz="2000" b="1" dirty="0">
                <a:solidFill>
                  <a:srgbClr val="FF0000"/>
                </a:solidFill>
              </a:rPr>
              <a:t>静态资源</a:t>
            </a:r>
            <a:r>
              <a:rPr lang="zh-CN" altLang="en-US" sz="2000" dirty="0"/>
              <a:t>部署到后端服务器上，前端通过网站反向代理直接访问。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7" grpId="0"/>
      <p:bldP spid="12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5519461" y="4920651"/>
            <a:ext cx="6481469" cy="71889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BFBFB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2023-12-26 18-44-4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6791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93463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72046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文本框 42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3426039" y="2637414"/>
            <a:ext cx="5339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zh-CN" altLang="en-US" sz="6600" dirty="0">
                <a:cs typeface="+mn-ea"/>
                <a:sym typeface="+mn-lt"/>
              </a:rPr>
              <a:t>感谢您的聆听</a:t>
            </a:r>
          </a:p>
        </p:txBody>
      </p:sp>
      <p:sp>
        <p:nvSpPr>
          <p:cNvPr id="44" name="矩形 43"/>
          <p:cNvSpPr/>
          <p:nvPr/>
        </p:nvSpPr>
        <p:spPr>
          <a:xfrm>
            <a:off x="3351499" y="5171203"/>
            <a:ext cx="52793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kern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+mn-lt"/>
              </a:rPr>
              <a:t>汇报人：</a:t>
            </a:r>
            <a:r>
              <a:rPr lang="zh-CN" altLang="en-US" sz="2000" kern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+mn-ea"/>
              </a:rPr>
              <a:t>吴浩宇、周星达 </a:t>
            </a:r>
            <a:r>
              <a:rPr lang="zh-CN" altLang="en-US" sz="2000" kern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+mn-lt"/>
              </a:rPr>
              <a:t>  时间：2023.12.26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23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3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3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2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2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4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2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2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2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2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3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3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2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2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3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3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3" grpId="0"/>
      <p:bldP spid="43" grpId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1057" y="489278"/>
            <a:ext cx="4502332" cy="58631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Agency FB" panose="020B0503020202020204" pitchFamily="34" charset="0"/>
                <a:cs typeface="+mn-ea"/>
                <a:sym typeface="+mn-lt"/>
              </a:rPr>
              <a:t>1</a:t>
            </a:r>
          </a:p>
        </p:txBody>
      </p:sp>
      <p:sp>
        <p:nvSpPr>
          <p:cNvPr id="8" name="矩形 7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4485" y="3078480"/>
            <a:ext cx="335661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dirty="0">
                <a:solidFill>
                  <a:schemeClr val="tx2"/>
                </a:solidFill>
                <a:cs typeface="+mn-ea"/>
                <a:sym typeface="+mn-lt"/>
              </a:rPr>
              <a:t>核心设计策略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05905" y="3420850"/>
            <a:ext cx="157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01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5519461" y="4920651"/>
            <a:ext cx="6481469" cy="71889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BFBFB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6" name="Group 4"/>
          <p:cNvGrpSpPr/>
          <p:nvPr/>
        </p:nvGrpSpPr>
        <p:grpSpPr>
          <a:xfrm>
            <a:off x="1604678" y="526871"/>
            <a:ext cx="9107343" cy="623247"/>
            <a:chOff x="4957937" y="936537"/>
            <a:chExt cx="12143125" cy="830996"/>
          </a:xfrm>
        </p:grpSpPr>
        <p:sp>
          <p:nvSpPr>
            <p:cNvPr id="137" name="TextBox 108"/>
            <p:cNvSpPr txBox="1"/>
            <p:nvPr/>
          </p:nvSpPr>
          <p:spPr>
            <a:xfrm>
              <a:off x="7745541" y="936537"/>
              <a:ext cx="9355521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endPara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8" name="Rectangle 2"/>
            <p:cNvSpPr/>
            <p:nvPr/>
          </p:nvSpPr>
          <p:spPr>
            <a:xfrm>
              <a:off x="4957937" y="1017274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l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核心设计策略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43" name="图片 1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1566545"/>
            <a:ext cx="7545705" cy="3780790"/>
          </a:xfrm>
          <a:prstGeom prst="rect">
            <a:avLst/>
          </a:prstGeom>
          <a:effectLst>
            <a:outerShdw blurRad="1397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4" name="文本框 123"/>
          <p:cNvSpPr txBox="1"/>
          <p:nvPr/>
        </p:nvSpPr>
        <p:spPr>
          <a:xfrm>
            <a:off x="2809875" y="5857875"/>
            <a:ext cx="6640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精确搜索</a:t>
            </a: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：系统会根据输入的</a:t>
            </a: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关键词</a:t>
            </a: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来进行匹配</a:t>
            </a:r>
          </a:p>
          <a:p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5519461" y="4920651"/>
            <a:ext cx="6481469" cy="71889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BFBFB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6" name="Group 4"/>
          <p:cNvGrpSpPr/>
          <p:nvPr/>
        </p:nvGrpSpPr>
        <p:grpSpPr>
          <a:xfrm>
            <a:off x="1604678" y="526871"/>
            <a:ext cx="9107343" cy="623247"/>
            <a:chOff x="4957937" y="936537"/>
            <a:chExt cx="12143125" cy="830996"/>
          </a:xfrm>
        </p:grpSpPr>
        <p:sp>
          <p:nvSpPr>
            <p:cNvPr id="137" name="TextBox 108"/>
            <p:cNvSpPr txBox="1"/>
            <p:nvPr/>
          </p:nvSpPr>
          <p:spPr>
            <a:xfrm>
              <a:off x="7745541" y="936537"/>
              <a:ext cx="9355521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8" name="Rectangle 2"/>
            <p:cNvSpPr/>
            <p:nvPr/>
          </p:nvSpPr>
          <p:spPr>
            <a:xfrm>
              <a:off x="4957937" y="1017274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l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核心设计策略</a:t>
              </a:r>
            </a:p>
          </p:txBody>
        </p:sp>
      </p:grpSp>
      <p:pic>
        <p:nvPicPr>
          <p:cNvPr id="125" name="图片 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5" y="1370965"/>
            <a:ext cx="7914005" cy="3952875"/>
          </a:xfrm>
          <a:prstGeom prst="rect">
            <a:avLst/>
          </a:prstGeom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4" name="文本框 123"/>
          <p:cNvSpPr txBox="1"/>
          <p:nvPr/>
        </p:nvSpPr>
        <p:spPr>
          <a:xfrm>
            <a:off x="723265" y="5775325"/>
            <a:ext cx="1116266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模糊搜索</a:t>
            </a: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：适用模糊搜索可以将可能的结果全部返回，</a:t>
            </a: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尽最大可能满足用户需求</a:t>
            </a: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</a:p>
          <a:p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1.85185E-6 L 0.03373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1"/>
          <p:cNvSpPr/>
          <p:nvPr/>
        </p:nvSpPr>
        <p:spPr bwMode="auto">
          <a:xfrm rot="19800000">
            <a:off x="12144884" y="2466892"/>
            <a:ext cx="83822" cy="72470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196"/>
          <p:cNvSpPr/>
          <p:nvPr/>
        </p:nvSpPr>
        <p:spPr bwMode="auto">
          <a:xfrm rot="19800000">
            <a:off x="13255339" y="2407262"/>
            <a:ext cx="115237" cy="100544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02"/>
          <p:cNvSpPr/>
          <p:nvPr/>
        </p:nvSpPr>
        <p:spPr bwMode="auto">
          <a:xfrm rot="19800000">
            <a:off x="12233397" y="3024045"/>
            <a:ext cx="71153" cy="62646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13"/>
          <p:cNvSpPr/>
          <p:nvPr/>
        </p:nvSpPr>
        <p:spPr bwMode="auto">
          <a:xfrm rot="19800000">
            <a:off x="11510194" y="1829467"/>
            <a:ext cx="125732" cy="109142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214"/>
          <p:cNvSpPr/>
          <p:nvPr/>
        </p:nvSpPr>
        <p:spPr bwMode="auto">
          <a:xfrm rot="19800000">
            <a:off x="11048119" y="3114373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215"/>
          <p:cNvSpPr/>
          <p:nvPr/>
        </p:nvSpPr>
        <p:spPr bwMode="auto">
          <a:xfrm rot="19800000">
            <a:off x="12209629" y="1968191"/>
            <a:ext cx="96918" cy="8556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227"/>
          <p:cNvSpPr/>
          <p:nvPr/>
        </p:nvSpPr>
        <p:spPr bwMode="auto">
          <a:xfrm rot="19800000">
            <a:off x="11128768" y="4577490"/>
            <a:ext cx="126168" cy="10957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230"/>
          <p:cNvSpPr/>
          <p:nvPr/>
        </p:nvSpPr>
        <p:spPr bwMode="auto">
          <a:xfrm rot="19800000">
            <a:off x="10970124" y="3928092"/>
            <a:ext cx="60682" cy="52825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231"/>
          <p:cNvSpPr/>
          <p:nvPr/>
        </p:nvSpPr>
        <p:spPr bwMode="auto">
          <a:xfrm rot="19800000">
            <a:off x="11666905" y="2686826"/>
            <a:ext cx="59810" cy="52825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232"/>
          <p:cNvSpPr/>
          <p:nvPr/>
        </p:nvSpPr>
        <p:spPr bwMode="auto">
          <a:xfrm rot="19800000">
            <a:off x="11887896" y="5096935"/>
            <a:ext cx="128475" cy="113135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233"/>
          <p:cNvSpPr/>
          <p:nvPr/>
        </p:nvSpPr>
        <p:spPr bwMode="auto">
          <a:xfrm rot="19800000">
            <a:off x="12027619" y="3894277"/>
            <a:ext cx="128475" cy="111857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reeform 234"/>
          <p:cNvSpPr/>
          <p:nvPr/>
        </p:nvSpPr>
        <p:spPr bwMode="auto">
          <a:xfrm rot="19800000">
            <a:off x="11896483" y="3101515"/>
            <a:ext cx="87750" cy="76400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649619" y="4830581"/>
            <a:ext cx="66050" cy="66050"/>
          </a:xfrm>
          <a:prstGeom prst="ellipse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>
            <a:stCxn id="22" idx="4"/>
            <a:endCxn id="21" idx="5"/>
          </p:cNvCxnSpPr>
          <p:nvPr/>
        </p:nvCxnSpPr>
        <p:spPr>
          <a:xfrm flipV="1">
            <a:off x="12060431" y="5636749"/>
            <a:ext cx="40730" cy="864868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0" idx="3"/>
            <a:endCxn id="9" idx="5"/>
          </p:cNvCxnSpPr>
          <p:nvPr/>
        </p:nvCxnSpPr>
        <p:spPr>
          <a:xfrm>
            <a:off x="11014116" y="3977121"/>
            <a:ext cx="206908" cy="608473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2"/>
            <a:endCxn id="10" idx="0"/>
          </p:cNvCxnSpPr>
          <p:nvPr/>
        </p:nvCxnSpPr>
        <p:spPr>
          <a:xfrm flipH="1">
            <a:off x="10987704" y="3215492"/>
            <a:ext cx="93935" cy="71588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4" idx="1"/>
            <a:endCxn id="7" idx="5"/>
          </p:cNvCxnSpPr>
          <p:nvPr/>
        </p:nvCxnSpPr>
        <p:spPr>
          <a:xfrm flipH="1">
            <a:off x="11140351" y="3119243"/>
            <a:ext cx="767326" cy="394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8"/>
          <p:cNvSpPr/>
          <p:nvPr/>
        </p:nvSpPr>
        <p:spPr bwMode="auto">
          <a:xfrm rot="19800000">
            <a:off x="11735841" y="6996073"/>
            <a:ext cx="115237" cy="100544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9"/>
          <p:cNvSpPr/>
          <p:nvPr/>
        </p:nvSpPr>
        <p:spPr bwMode="auto">
          <a:xfrm rot="19800000">
            <a:off x="12018541" y="5629855"/>
            <a:ext cx="113692" cy="100544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0"/>
          <p:cNvSpPr/>
          <p:nvPr/>
        </p:nvSpPr>
        <p:spPr bwMode="auto">
          <a:xfrm rot="19800000">
            <a:off x="11968148" y="6431976"/>
            <a:ext cx="104410" cy="92037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2"/>
          <p:cNvSpPr/>
          <p:nvPr/>
        </p:nvSpPr>
        <p:spPr bwMode="auto">
          <a:xfrm rot="19800000">
            <a:off x="10523911" y="5616578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16"/>
          <p:cNvSpPr/>
          <p:nvPr/>
        </p:nvSpPr>
        <p:spPr bwMode="auto">
          <a:xfrm rot="19800000">
            <a:off x="10952762" y="6184982"/>
            <a:ext cx="96918" cy="86005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21"/>
          <p:cNvSpPr/>
          <p:nvPr/>
        </p:nvSpPr>
        <p:spPr bwMode="auto">
          <a:xfrm rot="19800000">
            <a:off x="10346035" y="6790890"/>
            <a:ext cx="172469" cy="150042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22"/>
          <p:cNvSpPr>
            <a:spLocks noEditPoints="1"/>
          </p:cNvSpPr>
          <p:nvPr/>
        </p:nvSpPr>
        <p:spPr bwMode="auto">
          <a:xfrm rot="19800000">
            <a:off x="11174811" y="7111343"/>
            <a:ext cx="160869" cy="151587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23"/>
          <p:cNvSpPr/>
          <p:nvPr/>
        </p:nvSpPr>
        <p:spPr bwMode="auto">
          <a:xfrm rot="19800000">
            <a:off x="11256850" y="7190983"/>
            <a:ext cx="82755" cy="78887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26"/>
          <p:cNvSpPr/>
          <p:nvPr/>
        </p:nvSpPr>
        <p:spPr bwMode="auto">
          <a:xfrm rot="19800000">
            <a:off x="11348434" y="5356605"/>
            <a:ext cx="108278" cy="9513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9" name="直接连接符 28"/>
          <p:cNvCxnSpPr>
            <a:stCxn id="23" idx="2"/>
            <a:endCxn id="25" idx="0"/>
          </p:cNvCxnSpPr>
          <p:nvPr/>
        </p:nvCxnSpPr>
        <p:spPr>
          <a:xfrm flipH="1">
            <a:off x="10394759" y="5717697"/>
            <a:ext cx="162672" cy="10832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3" idx="4"/>
            <a:endCxn id="28" idx="2"/>
          </p:cNvCxnSpPr>
          <p:nvPr/>
        </p:nvCxnSpPr>
        <p:spPr>
          <a:xfrm flipV="1">
            <a:off x="10633644" y="5443828"/>
            <a:ext cx="744146" cy="25728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2" idx="1"/>
            <a:endCxn id="15" idx="5"/>
          </p:cNvCxnSpPr>
          <p:nvPr/>
        </p:nvCxnSpPr>
        <p:spPr>
          <a:xfrm flipH="1" flipV="1">
            <a:off x="11705996" y="4886958"/>
            <a:ext cx="198718" cy="23731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2" idx="5"/>
            <a:endCxn id="13" idx="3"/>
          </p:cNvCxnSpPr>
          <p:nvPr/>
        </p:nvCxnSpPr>
        <p:spPr>
          <a:xfrm flipV="1">
            <a:off x="11982785" y="3999019"/>
            <a:ext cx="136381" cy="11063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5" idx="0"/>
            <a:endCxn id="13" idx="2"/>
          </p:cNvCxnSpPr>
          <p:nvPr/>
        </p:nvCxnSpPr>
        <p:spPr>
          <a:xfrm flipV="1">
            <a:off x="11682644" y="3997777"/>
            <a:ext cx="378210" cy="8328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4" idx="5"/>
            <a:endCxn id="3" idx="2"/>
          </p:cNvCxnSpPr>
          <p:nvPr/>
        </p:nvCxnSpPr>
        <p:spPr>
          <a:xfrm flipV="1">
            <a:off x="11961533" y="2533771"/>
            <a:ext cx="205315" cy="5734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8" idx="2"/>
          </p:cNvCxnSpPr>
          <p:nvPr/>
        </p:nvCxnSpPr>
        <p:spPr>
          <a:xfrm flipV="1">
            <a:off x="11720491" y="2046943"/>
            <a:ext cx="515503" cy="64515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7" idx="4"/>
            <a:endCxn id="13" idx="1"/>
          </p:cNvCxnSpPr>
          <p:nvPr/>
        </p:nvCxnSpPr>
        <p:spPr>
          <a:xfrm>
            <a:off x="11156442" y="3198528"/>
            <a:ext cx="887566" cy="7217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3" idx="4"/>
          </p:cNvCxnSpPr>
          <p:nvPr/>
        </p:nvCxnSpPr>
        <p:spPr>
          <a:xfrm flipV="1">
            <a:off x="12139705" y="3913939"/>
            <a:ext cx="523841" cy="662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11471350" y="5269524"/>
            <a:ext cx="764644" cy="9498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8" idx="3"/>
            <a:endCxn id="20" idx="5"/>
          </p:cNvCxnSpPr>
          <p:nvPr/>
        </p:nvCxnSpPr>
        <p:spPr>
          <a:xfrm>
            <a:off x="11425560" y="5445821"/>
            <a:ext cx="393701" cy="155924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9" idx="3"/>
            <a:endCxn id="23" idx="5"/>
          </p:cNvCxnSpPr>
          <p:nvPr/>
        </p:nvCxnSpPr>
        <p:spPr>
          <a:xfrm flipH="1">
            <a:off x="10616143" y="4679728"/>
            <a:ext cx="603104" cy="94566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0" idx="4"/>
            <a:endCxn id="13" idx="2"/>
          </p:cNvCxnSpPr>
          <p:nvPr/>
        </p:nvCxnSpPr>
        <p:spPr>
          <a:xfrm>
            <a:off x="11023251" y="3968260"/>
            <a:ext cx="1037603" cy="2951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9" idx="4"/>
            <a:endCxn id="15" idx="2"/>
          </p:cNvCxnSpPr>
          <p:nvPr/>
        </p:nvCxnSpPr>
        <p:spPr>
          <a:xfrm>
            <a:off x="11238535" y="4661429"/>
            <a:ext cx="411084" cy="20217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4" idx="4"/>
            <a:endCxn id="13" idx="0"/>
          </p:cNvCxnSpPr>
          <p:nvPr/>
        </p:nvCxnSpPr>
        <p:spPr>
          <a:xfrm>
            <a:off x="11973039" y="3160187"/>
            <a:ext cx="90199" cy="74196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1" idx="3"/>
            <a:endCxn id="14" idx="0"/>
          </p:cNvCxnSpPr>
          <p:nvPr/>
        </p:nvCxnSpPr>
        <p:spPr>
          <a:xfrm>
            <a:off x="11710016" y="2736112"/>
            <a:ext cx="210795" cy="37077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5" idx="4"/>
            <a:endCxn id="28" idx="5"/>
          </p:cNvCxnSpPr>
          <p:nvPr/>
        </p:nvCxnSpPr>
        <p:spPr>
          <a:xfrm flipH="1">
            <a:off x="11427356" y="4896631"/>
            <a:ext cx="255288" cy="46788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25" idx="5"/>
          </p:cNvCxnSpPr>
          <p:nvPr/>
        </p:nvCxnSpPr>
        <p:spPr>
          <a:xfrm flipH="1">
            <a:off x="10472089" y="6243411"/>
            <a:ext cx="459142" cy="55936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0" idx="5"/>
            <a:endCxn id="24" idx="4"/>
          </p:cNvCxnSpPr>
          <p:nvPr/>
        </p:nvCxnSpPr>
        <p:spPr>
          <a:xfrm flipH="1" flipV="1">
            <a:off x="11037097" y="6250944"/>
            <a:ext cx="782164" cy="7541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3" idx="3"/>
            <a:endCxn id="24" idx="0"/>
          </p:cNvCxnSpPr>
          <p:nvPr/>
        </p:nvCxnSpPr>
        <p:spPr>
          <a:xfrm>
            <a:off x="10614400" y="5719373"/>
            <a:ext cx="365320" cy="471370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28" idx="4"/>
            <a:endCxn id="21" idx="1"/>
          </p:cNvCxnSpPr>
          <p:nvPr/>
        </p:nvCxnSpPr>
        <p:spPr>
          <a:xfrm>
            <a:off x="11441889" y="5430057"/>
            <a:ext cx="590459" cy="22320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8" idx="2"/>
            <a:endCxn id="24" idx="5"/>
          </p:cNvCxnSpPr>
          <p:nvPr/>
        </p:nvCxnSpPr>
        <p:spPr>
          <a:xfrm flipH="1">
            <a:off x="11023263" y="5443828"/>
            <a:ext cx="354527" cy="74809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70" y="1561465"/>
            <a:ext cx="7797800" cy="3774440"/>
          </a:xfrm>
          <a:prstGeom prst="rect">
            <a:avLst/>
          </a:prstGeom>
          <a:effectLst>
            <a:outerShdw blurRad="101600" dist="635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Group 4"/>
          <p:cNvGrpSpPr/>
          <p:nvPr/>
        </p:nvGrpSpPr>
        <p:grpSpPr>
          <a:xfrm>
            <a:off x="1604678" y="526871"/>
            <a:ext cx="9107343" cy="623247"/>
            <a:chOff x="4957937" y="936537"/>
            <a:chExt cx="12143125" cy="830996"/>
          </a:xfrm>
        </p:grpSpPr>
        <p:sp>
          <p:nvSpPr>
            <p:cNvPr id="63" name="TextBox 108"/>
            <p:cNvSpPr txBox="1"/>
            <p:nvPr/>
          </p:nvSpPr>
          <p:spPr>
            <a:xfrm>
              <a:off x="7745541" y="936537"/>
              <a:ext cx="9355521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</a:pP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Rectangle 2"/>
            <p:cNvSpPr/>
            <p:nvPr/>
          </p:nvSpPr>
          <p:spPr>
            <a:xfrm>
              <a:off x="4957937" y="1016970"/>
              <a:ext cx="5837767" cy="553720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l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核心设计策略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07005" y="6020435"/>
            <a:ext cx="7221855" cy="523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分类过滤</a:t>
            </a:r>
            <a:r>
              <a:rPr lang="zh-CN" altLang="en-US" sz="2400" dirty="0">
                <a:cs typeface="+mn-ea"/>
                <a:sym typeface="+mn-lt"/>
              </a:rPr>
              <a:t>：根据特定的搜索结果生成特定的</a:t>
            </a: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领域划分</a:t>
            </a:r>
            <a:endParaRPr lang="zh-CN" altLang="en-US" sz="2400" dirty="0">
              <a:cs typeface="+mn-ea"/>
              <a:sym typeface="+mn-lt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58"/>
          <p:cNvSpPr/>
          <p:nvPr/>
        </p:nvSpPr>
        <p:spPr bwMode="auto">
          <a:xfrm>
            <a:off x="921815" y="4931622"/>
            <a:ext cx="1443192" cy="2105653"/>
          </a:xfrm>
          <a:custGeom>
            <a:avLst/>
            <a:gdLst>
              <a:gd name="T0" fmla="*/ 1928 w 1928"/>
              <a:gd name="T1" fmla="*/ 0 h 2813"/>
              <a:gd name="T2" fmla="*/ 0 w 1928"/>
              <a:gd name="T3" fmla="*/ 2813 h 2813"/>
              <a:gd name="T4" fmla="*/ 1928 w 1928"/>
              <a:gd name="T5" fmla="*/ 0 h 2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8" h="2813">
                <a:moveTo>
                  <a:pt x="1928" y="0"/>
                </a:moveTo>
                <a:lnTo>
                  <a:pt x="0" y="2813"/>
                </a:lnTo>
                <a:lnTo>
                  <a:pt x="1928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Line 1059"/>
          <p:cNvSpPr>
            <a:spLocks noChangeShapeType="1"/>
          </p:cNvSpPr>
          <p:nvPr/>
        </p:nvSpPr>
        <p:spPr bwMode="auto">
          <a:xfrm flipH="1">
            <a:off x="921815" y="4931622"/>
            <a:ext cx="1443192" cy="210565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1060"/>
          <p:cNvSpPr/>
          <p:nvPr/>
        </p:nvSpPr>
        <p:spPr bwMode="auto">
          <a:xfrm>
            <a:off x="921815" y="6723635"/>
            <a:ext cx="1737370" cy="313640"/>
          </a:xfrm>
          <a:custGeom>
            <a:avLst/>
            <a:gdLst>
              <a:gd name="T0" fmla="*/ 2321 w 2321"/>
              <a:gd name="T1" fmla="*/ 0 h 419"/>
              <a:gd name="T2" fmla="*/ 0 w 2321"/>
              <a:gd name="T3" fmla="*/ 419 h 419"/>
              <a:gd name="T4" fmla="*/ 2321 w 2321"/>
              <a:gd name="T5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1" h="419">
                <a:moveTo>
                  <a:pt x="2321" y="0"/>
                </a:moveTo>
                <a:lnTo>
                  <a:pt x="0" y="419"/>
                </a:lnTo>
                <a:lnTo>
                  <a:pt x="2321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Line 1061"/>
          <p:cNvSpPr>
            <a:spLocks noChangeShapeType="1"/>
          </p:cNvSpPr>
          <p:nvPr/>
        </p:nvSpPr>
        <p:spPr bwMode="auto">
          <a:xfrm flipH="1">
            <a:off x="921815" y="6723635"/>
            <a:ext cx="1737370" cy="3136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1062"/>
          <p:cNvSpPr/>
          <p:nvPr/>
        </p:nvSpPr>
        <p:spPr bwMode="auto">
          <a:xfrm>
            <a:off x="963734" y="6710910"/>
            <a:ext cx="600332" cy="315137"/>
          </a:xfrm>
          <a:custGeom>
            <a:avLst/>
            <a:gdLst>
              <a:gd name="T0" fmla="*/ 802 w 802"/>
              <a:gd name="T1" fmla="*/ 0 h 421"/>
              <a:gd name="T2" fmla="*/ 0 w 802"/>
              <a:gd name="T3" fmla="*/ 421 h 421"/>
              <a:gd name="T4" fmla="*/ 802 w 802"/>
              <a:gd name="T5" fmla="*/ 0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2" h="421">
                <a:moveTo>
                  <a:pt x="802" y="0"/>
                </a:moveTo>
                <a:lnTo>
                  <a:pt x="0" y="421"/>
                </a:lnTo>
                <a:lnTo>
                  <a:pt x="802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Line 1063"/>
          <p:cNvSpPr>
            <a:spLocks noChangeShapeType="1"/>
          </p:cNvSpPr>
          <p:nvPr/>
        </p:nvSpPr>
        <p:spPr bwMode="auto">
          <a:xfrm flipH="1">
            <a:off x="963734" y="6710910"/>
            <a:ext cx="600332" cy="31513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1066"/>
          <p:cNvSpPr/>
          <p:nvPr/>
        </p:nvSpPr>
        <p:spPr bwMode="auto">
          <a:xfrm>
            <a:off x="3387518" y="6201152"/>
            <a:ext cx="90574" cy="1285249"/>
          </a:xfrm>
          <a:custGeom>
            <a:avLst/>
            <a:gdLst>
              <a:gd name="T0" fmla="*/ 0 w 121"/>
              <a:gd name="T1" fmla="*/ 0 h 1717"/>
              <a:gd name="T2" fmla="*/ 121 w 121"/>
              <a:gd name="T3" fmla="*/ 1717 h 1717"/>
              <a:gd name="T4" fmla="*/ 0 w 121"/>
              <a:gd name="T5" fmla="*/ 0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" h="1717">
                <a:moveTo>
                  <a:pt x="0" y="0"/>
                </a:moveTo>
                <a:lnTo>
                  <a:pt x="121" y="1717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Line 1067"/>
          <p:cNvSpPr>
            <a:spLocks noChangeShapeType="1"/>
          </p:cNvSpPr>
          <p:nvPr/>
        </p:nvSpPr>
        <p:spPr bwMode="auto">
          <a:xfrm>
            <a:off x="3387518" y="6201152"/>
            <a:ext cx="90574" cy="128524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68"/>
          <p:cNvSpPr/>
          <p:nvPr/>
        </p:nvSpPr>
        <p:spPr bwMode="auto">
          <a:xfrm>
            <a:off x="1710780" y="6723635"/>
            <a:ext cx="948405" cy="761269"/>
          </a:xfrm>
          <a:custGeom>
            <a:avLst/>
            <a:gdLst>
              <a:gd name="T0" fmla="*/ 1267 w 1267"/>
              <a:gd name="T1" fmla="*/ 0 h 1017"/>
              <a:gd name="T2" fmla="*/ 0 w 1267"/>
              <a:gd name="T3" fmla="*/ 1017 h 1017"/>
              <a:gd name="T4" fmla="*/ 1267 w 1267"/>
              <a:gd name="T5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67" h="1017">
                <a:moveTo>
                  <a:pt x="1267" y="0"/>
                </a:moveTo>
                <a:lnTo>
                  <a:pt x="0" y="1017"/>
                </a:lnTo>
                <a:lnTo>
                  <a:pt x="1267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Line 1069"/>
          <p:cNvSpPr>
            <a:spLocks noChangeShapeType="1"/>
          </p:cNvSpPr>
          <p:nvPr/>
        </p:nvSpPr>
        <p:spPr bwMode="auto">
          <a:xfrm flipH="1">
            <a:off x="1710780" y="6723635"/>
            <a:ext cx="948405" cy="76126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1078"/>
          <p:cNvSpPr/>
          <p:nvPr/>
        </p:nvSpPr>
        <p:spPr bwMode="auto">
          <a:xfrm>
            <a:off x="4709446" y="6470628"/>
            <a:ext cx="141475" cy="853340"/>
          </a:xfrm>
          <a:custGeom>
            <a:avLst/>
            <a:gdLst>
              <a:gd name="T0" fmla="*/ 189 w 189"/>
              <a:gd name="T1" fmla="*/ 0 h 1140"/>
              <a:gd name="T2" fmla="*/ 0 w 189"/>
              <a:gd name="T3" fmla="*/ 1140 h 1140"/>
              <a:gd name="T4" fmla="*/ 189 w 189"/>
              <a:gd name="T5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" h="1140">
                <a:moveTo>
                  <a:pt x="189" y="0"/>
                </a:moveTo>
                <a:lnTo>
                  <a:pt x="0" y="1140"/>
                </a:lnTo>
                <a:lnTo>
                  <a:pt x="189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Line 1079"/>
          <p:cNvSpPr>
            <a:spLocks noChangeShapeType="1"/>
          </p:cNvSpPr>
          <p:nvPr/>
        </p:nvSpPr>
        <p:spPr bwMode="auto">
          <a:xfrm flipH="1">
            <a:off x="4709446" y="6470628"/>
            <a:ext cx="141475" cy="8533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1080"/>
          <p:cNvSpPr/>
          <p:nvPr/>
        </p:nvSpPr>
        <p:spPr bwMode="auto">
          <a:xfrm>
            <a:off x="3478092" y="7323967"/>
            <a:ext cx="1231355" cy="162434"/>
          </a:xfrm>
          <a:custGeom>
            <a:avLst/>
            <a:gdLst>
              <a:gd name="T0" fmla="*/ 1645 w 1645"/>
              <a:gd name="T1" fmla="*/ 0 h 217"/>
              <a:gd name="T2" fmla="*/ 0 w 1645"/>
              <a:gd name="T3" fmla="*/ 217 h 217"/>
              <a:gd name="T4" fmla="*/ 1645 w 1645"/>
              <a:gd name="T5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5" h="217">
                <a:moveTo>
                  <a:pt x="1645" y="0"/>
                </a:moveTo>
                <a:lnTo>
                  <a:pt x="0" y="217"/>
                </a:lnTo>
                <a:lnTo>
                  <a:pt x="1645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Line 1081"/>
          <p:cNvSpPr>
            <a:spLocks noChangeShapeType="1"/>
          </p:cNvSpPr>
          <p:nvPr/>
        </p:nvSpPr>
        <p:spPr bwMode="auto">
          <a:xfrm flipH="1">
            <a:off x="3478092" y="7323967"/>
            <a:ext cx="1231355" cy="16243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1082"/>
          <p:cNvSpPr/>
          <p:nvPr/>
        </p:nvSpPr>
        <p:spPr bwMode="auto">
          <a:xfrm>
            <a:off x="3387518" y="6201152"/>
            <a:ext cx="1321928" cy="1122815"/>
          </a:xfrm>
          <a:custGeom>
            <a:avLst/>
            <a:gdLst>
              <a:gd name="T0" fmla="*/ 1766 w 1766"/>
              <a:gd name="T1" fmla="*/ 1500 h 1500"/>
              <a:gd name="T2" fmla="*/ 0 w 1766"/>
              <a:gd name="T3" fmla="*/ 0 h 1500"/>
              <a:gd name="T4" fmla="*/ 1766 w 1766"/>
              <a:gd name="T5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6" h="1500">
                <a:moveTo>
                  <a:pt x="1766" y="1500"/>
                </a:moveTo>
                <a:lnTo>
                  <a:pt x="0" y="0"/>
                </a:lnTo>
                <a:lnTo>
                  <a:pt x="1766" y="150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Line 1083"/>
          <p:cNvSpPr>
            <a:spLocks noChangeShapeType="1"/>
          </p:cNvSpPr>
          <p:nvPr/>
        </p:nvSpPr>
        <p:spPr bwMode="auto">
          <a:xfrm flipH="1" flipV="1">
            <a:off x="3387518" y="6201152"/>
            <a:ext cx="1321928" cy="11228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1084"/>
          <p:cNvSpPr/>
          <p:nvPr/>
        </p:nvSpPr>
        <p:spPr bwMode="auto">
          <a:xfrm>
            <a:off x="3478092" y="6470628"/>
            <a:ext cx="1372829" cy="1015774"/>
          </a:xfrm>
          <a:custGeom>
            <a:avLst/>
            <a:gdLst>
              <a:gd name="T0" fmla="*/ 1834 w 1834"/>
              <a:gd name="T1" fmla="*/ 0 h 1357"/>
              <a:gd name="T2" fmla="*/ 0 w 1834"/>
              <a:gd name="T3" fmla="*/ 1357 h 1357"/>
              <a:gd name="T4" fmla="*/ 1834 w 1834"/>
              <a:gd name="T5" fmla="*/ 0 h 1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4" h="1357">
                <a:moveTo>
                  <a:pt x="1834" y="0"/>
                </a:moveTo>
                <a:lnTo>
                  <a:pt x="0" y="1357"/>
                </a:lnTo>
                <a:lnTo>
                  <a:pt x="1834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Line 1085"/>
          <p:cNvSpPr>
            <a:spLocks noChangeShapeType="1"/>
          </p:cNvSpPr>
          <p:nvPr/>
        </p:nvSpPr>
        <p:spPr bwMode="auto">
          <a:xfrm flipH="1">
            <a:off x="3478092" y="6470628"/>
            <a:ext cx="1372829" cy="101577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1086"/>
          <p:cNvSpPr/>
          <p:nvPr/>
        </p:nvSpPr>
        <p:spPr bwMode="auto">
          <a:xfrm>
            <a:off x="3478092" y="7486401"/>
            <a:ext cx="979844" cy="483559"/>
          </a:xfrm>
          <a:custGeom>
            <a:avLst/>
            <a:gdLst>
              <a:gd name="T0" fmla="*/ 0 w 1309"/>
              <a:gd name="T1" fmla="*/ 0 h 646"/>
              <a:gd name="T2" fmla="*/ 1309 w 1309"/>
              <a:gd name="T3" fmla="*/ 646 h 646"/>
              <a:gd name="T4" fmla="*/ 0 w 1309"/>
              <a:gd name="T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09" h="646">
                <a:moveTo>
                  <a:pt x="0" y="0"/>
                </a:moveTo>
                <a:lnTo>
                  <a:pt x="1309" y="64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Line 1087"/>
          <p:cNvSpPr>
            <a:spLocks noChangeShapeType="1"/>
          </p:cNvSpPr>
          <p:nvPr/>
        </p:nvSpPr>
        <p:spPr bwMode="auto">
          <a:xfrm>
            <a:off x="3478092" y="7486401"/>
            <a:ext cx="979844" cy="48355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088"/>
          <p:cNvSpPr/>
          <p:nvPr/>
        </p:nvSpPr>
        <p:spPr bwMode="auto">
          <a:xfrm>
            <a:off x="4457936" y="7308248"/>
            <a:ext cx="1109342" cy="661712"/>
          </a:xfrm>
          <a:custGeom>
            <a:avLst/>
            <a:gdLst>
              <a:gd name="T0" fmla="*/ 0 w 1482"/>
              <a:gd name="T1" fmla="*/ 884 h 884"/>
              <a:gd name="T2" fmla="*/ 1482 w 1482"/>
              <a:gd name="T3" fmla="*/ 0 h 884"/>
              <a:gd name="T4" fmla="*/ 0 w 1482"/>
              <a:gd name="T5" fmla="*/ 884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82" h="884">
                <a:moveTo>
                  <a:pt x="0" y="884"/>
                </a:moveTo>
                <a:lnTo>
                  <a:pt x="1482" y="0"/>
                </a:lnTo>
                <a:lnTo>
                  <a:pt x="0" y="88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Line 1089"/>
          <p:cNvSpPr>
            <a:spLocks noChangeShapeType="1"/>
          </p:cNvSpPr>
          <p:nvPr/>
        </p:nvSpPr>
        <p:spPr bwMode="auto">
          <a:xfrm flipV="1">
            <a:off x="4457936" y="7308248"/>
            <a:ext cx="1109342" cy="66171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Freeform 1092"/>
          <p:cNvSpPr/>
          <p:nvPr/>
        </p:nvSpPr>
        <p:spPr bwMode="auto">
          <a:xfrm>
            <a:off x="3823171" y="4813352"/>
            <a:ext cx="886276" cy="2510615"/>
          </a:xfrm>
          <a:custGeom>
            <a:avLst/>
            <a:gdLst>
              <a:gd name="T0" fmla="*/ 0 w 1184"/>
              <a:gd name="T1" fmla="*/ 0 h 3354"/>
              <a:gd name="T2" fmla="*/ 1184 w 1184"/>
              <a:gd name="T3" fmla="*/ 3354 h 3354"/>
              <a:gd name="T4" fmla="*/ 0 w 1184"/>
              <a:gd name="T5" fmla="*/ 0 h 3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84" h="3354">
                <a:moveTo>
                  <a:pt x="0" y="0"/>
                </a:moveTo>
                <a:lnTo>
                  <a:pt x="1184" y="335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Line 1093"/>
          <p:cNvSpPr>
            <a:spLocks noChangeShapeType="1"/>
          </p:cNvSpPr>
          <p:nvPr/>
        </p:nvSpPr>
        <p:spPr bwMode="auto">
          <a:xfrm>
            <a:off x="3823171" y="4813352"/>
            <a:ext cx="886276" cy="25106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1094"/>
          <p:cNvSpPr/>
          <p:nvPr/>
        </p:nvSpPr>
        <p:spPr bwMode="auto">
          <a:xfrm>
            <a:off x="4850921" y="6470628"/>
            <a:ext cx="716357" cy="837620"/>
          </a:xfrm>
          <a:custGeom>
            <a:avLst/>
            <a:gdLst>
              <a:gd name="T0" fmla="*/ 0 w 957"/>
              <a:gd name="T1" fmla="*/ 0 h 1119"/>
              <a:gd name="T2" fmla="*/ 957 w 957"/>
              <a:gd name="T3" fmla="*/ 1119 h 1119"/>
              <a:gd name="T4" fmla="*/ 0 w 957"/>
              <a:gd name="T5" fmla="*/ 0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7" h="1119">
                <a:moveTo>
                  <a:pt x="0" y="0"/>
                </a:moveTo>
                <a:lnTo>
                  <a:pt x="957" y="111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Line 1095"/>
          <p:cNvSpPr>
            <a:spLocks noChangeShapeType="1"/>
          </p:cNvSpPr>
          <p:nvPr/>
        </p:nvSpPr>
        <p:spPr bwMode="auto">
          <a:xfrm>
            <a:off x="4850921" y="6470628"/>
            <a:ext cx="716357" cy="8376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1096"/>
          <p:cNvSpPr/>
          <p:nvPr/>
        </p:nvSpPr>
        <p:spPr bwMode="auto">
          <a:xfrm>
            <a:off x="1424088" y="5186876"/>
            <a:ext cx="1358607" cy="291932"/>
          </a:xfrm>
          <a:custGeom>
            <a:avLst/>
            <a:gdLst>
              <a:gd name="T0" fmla="*/ 0 w 1815"/>
              <a:gd name="T1" fmla="*/ 0 h 390"/>
              <a:gd name="T2" fmla="*/ 1815 w 1815"/>
              <a:gd name="T3" fmla="*/ 390 h 390"/>
              <a:gd name="T4" fmla="*/ 0 w 1815"/>
              <a:gd name="T5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15" h="390">
                <a:moveTo>
                  <a:pt x="0" y="0"/>
                </a:moveTo>
                <a:lnTo>
                  <a:pt x="1815" y="3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Line 1097"/>
          <p:cNvSpPr>
            <a:spLocks noChangeShapeType="1"/>
          </p:cNvSpPr>
          <p:nvPr/>
        </p:nvSpPr>
        <p:spPr bwMode="auto">
          <a:xfrm>
            <a:off x="1424088" y="5186876"/>
            <a:ext cx="1358607" cy="2919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1100"/>
          <p:cNvSpPr/>
          <p:nvPr/>
        </p:nvSpPr>
        <p:spPr bwMode="auto">
          <a:xfrm>
            <a:off x="2938392" y="6201152"/>
            <a:ext cx="449126" cy="1025505"/>
          </a:xfrm>
          <a:custGeom>
            <a:avLst/>
            <a:gdLst>
              <a:gd name="T0" fmla="*/ 600 w 600"/>
              <a:gd name="T1" fmla="*/ 0 h 1370"/>
              <a:gd name="T2" fmla="*/ 0 w 600"/>
              <a:gd name="T3" fmla="*/ 1370 h 1370"/>
              <a:gd name="T4" fmla="*/ 600 w 600"/>
              <a:gd name="T5" fmla="*/ 0 h 1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0" h="1370">
                <a:moveTo>
                  <a:pt x="600" y="0"/>
                </a:moveTo>
                <a:lnTo>
                  <a:pt x="0" y="1370"/>
                </a:lnTo>
                <a:lnTo>
                  <a:pt x="60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Line 1101"/>
          <p:cNvSpPr>
            <a:spLocks noChangeShapeType="1"/>
          </p:cNvSpPr>
          <p:nvPr/>
        </p:nvSpPr>
        <p:spPr bwMode="auto">
          <a:xfrm flipH="1">
            <a:off x="2938392" y="6201152"/>
            <a:ext cx="449126" cy="102550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Freeform 1102"/>
          <p:cNvSpPr/>
          <p:nvPr/>
        </p:nvSpPr>
        <p:spPr bwMode="auto">
          <a:xfrm>
            <a:off x="4233373" y="6473622"/>
            <a:ext cx="569642" cy="1604877"/>
          </a:xfrm>
          <a:custGeom>
            <a:avLst/>
            <a:gdLst>
              <a:gd name="T0" fmla="*/ 0 w 761"/>
              <a:gd name="T1" fmla="*/ 2144 h 2144"/>
              <a:gd name="T2" fmla="*/ 761 w 761"/>
              <a:gd name="T3" fmla="*/ 0 h 2144"/>
              <a:gd name="T4" fmla="*/ 0 w 761"/>
              <a:gd name="T5" fmla="*/ 2144 h 2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1" h="2144">
                <a:moveTo>
                  <a:pt x="0" y="2144"/>
                </a:moveTo>
                <a:lnTo>
                  <a:pt x="761" y="0"/>
                </a:lnTo>
                <a:lnTo>
                  <a:pt x="0" y="214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Line 1103"/>
          <p:cNvSpPr>
            <a:spLocks noChangeShapeType="1"/>
          </p:cNvSpPr>
          <p:nvPr/>
        </p:nvSpPr>
        <p:spPr bwMode="auto">
          <a:xfrm flipV="1">
            <a:off x="4233373" y="6473622"/>
            <a:ext cx="569642" cy="160487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1104"/>
          <p:cNvSpPr/>
          <p:nvPr/>
        </p:nvSpPr>
        <p:spPr bwMode="auto">
          <a:xfrm>
            <a:off x="4228133" y="7969960"/>
            <a:ext cx="229803" cy="71112"/>
          </a:xfrm>
          <a:custGeom>
            <a:avLst/>
            <a:gdLst>
              <a:gd name="T0" fmla="*/ 307 w 307"/>
              <a:gd name="T1" fmla="*/ 0 h 95"/>
              <a:gd name="T2" fmla="*/ 0 w 307"/>
              <a:gd name="T3" fmla="*/ 95 h 95"/>
              <a:gd name="T4" fmla="*/ 307 w 307"/>
              <a:gd name="T5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" h="95">
                <a:moveTo>
                  <a:pt x="307" y="0"/>
                </a:moveTo>
                <a:lnTo>
                  <a:pt x="0" y="95"/>
                </a:lnTo>
                <a:lnTo>
                  <a:pt x="307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Line 1105"/>
          <p:cNvSpPr>
            <a:spLocks noChangeShapeType="1"/>
          </p:cNvSpPr>
          <p:nvPr/>
        </p:nvSpPr>
        <p:spPr bwMode="auto">
          <a:xfrm flipH="1">
            <a:off x="4228133" y="7969960"/>
            <a:ext cx="229803" cy="7111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Freeform 1106"/>
          <p:cNvSpPr/>
          <p:nvPr/>
        </p:nvSpPr>
        <p:spPr bwMode="auto">
          <a:xfrm>
            <a:off x="5567277" y="7308248"/>
            <a:ext cx="246271" cy="587607"/>
          </a:xfrm>
          <a:custGeom>
            <a:avLst/>
            <a:gdLst>
              <a:gd name="T0" fmla="*/ 0 w 329"/>
              <a:gd name="T1" fmla="*/ 0 h 785"/>
              <a:gd name="T2" fmla="*/ 329 w 329"/>
              <a:gd name="T3" fmla="*/ 785 h 785"/>
              <a:gd name="T4" fmla="*/ 0 w 329"/>
              <a:gd name="T5" fmla="*/ 0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9" h="785">
                <a:moveTo>
                  <a:pt x="0" y="0"/>
                </a:moveTo>
                <a:lnTo>
                  <a:pt x="329" y="78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Line 1107"/>
          <p:cNvSpPr>
            <a:spLocks noChangeShapeType="1"/>
          </p:cNvSpPr>
          <p:nvPr/>
        </p:nvSpPr>
        <p:spPr bwMode="auto">
          <a:xfrm>
            <a:off x="5567277" y="7308248"/>
            <a:ext cx="246271" cy="58760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Freeform 1108"/>
          <p:cNvSpPr/>
          <p:nvPr/>
        </p:nvSpPr>
        <p:spPr bwMode="auto">
          <a:xfrm>
            <a:off x="5567277" y="6695191"/>
            <a:ext cx="738064" cy="613057"/>
          </a:xfrm>
          <a:custGeom>
            <a:avLst/>
            <a:gdLst>
              <a:gd name="T0" fmla="*/ 986 w 986"/>
              <a:gd name="T1" fmla="*/ 0 h 819"/>
              <a:gd name="T2" fmla="*/ 0 w 986"/>
              <a:gd name="T3" fmla="*/ 819 h 819"/>
              <a:gd name="T4" fmla="*/ 986 w 986"/>
              <a:gd name="T5" fmla="*/ 0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6" h="819">
                <a:moveTo>
                  <a:pt x="986" y="0"/>
                </a:moveTo>
                <a:lnTo>
                  <a:pt x="0" y="819"/>
                </a:lnTo>
                <a:lnTo>
                  <a:pt x="986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Line 1109"/>
          <p:cNvSpPr>
            <a:spLocks noChangeShapeType="1"/>
          </p:cNvSpPr>
          <p:nvPr/>
        </p:nvSpPr>
        <p:spPr bwMode="auto">
          <a:xfrm flipH="1">
            <a:off x="5567277" y="6695191"/>
            <a:ext cx="738064" cy="61305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Oval 1117"/>
          <p:cNvSpPr>
            <a:spLocks noChangeArrowheads="1"/>
          </p:cNvSpPr>
          <p:nvPr/>
        </p:nvSpPr>
        <p:spPr bwMode="auto">
          <a:xfrm>
            <a:off x="1526639" y="6671986"/>
            <a:ext cx="76351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Oval 1119"/>
          <p:cNvSpPr>
            <a:spLocks noChangeArrowheads="1"/>
          </p:cNvSpPr>
          <p:nvPr/>
        </p:nvSpPr>
        <p:spPr bwMode="auto">
          <a:xfrm>
            <a:off x="1386661" y="5149448"/>
            <a:ext cx="74854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Oval 1121"/>
          <p:cNvSpPr>
            <a:spLocks noChangeArrowheads="1"/>
          </p:cNvSpPr>
          <p:nvPr/>
        </p:nvSpPr>
        <p:spPr bwMode="auto">
          <a:xfrm>
            <a:off x="5795583" y="7890615"/>
            <a:ext cx="76351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Oval 1122"/>
          <p:cNvSpPr>
            <a:spLocks noChangeArrowheads="1"/>
          </p:cNvSpPr>
          <p:nvPr/>
        </p:nvSpPr>
        <p:spPr bwMode="auto">
          <a:xfrm>
            <a:off x="2900965" y="7189229"/>
            <a:ext cx="74854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Oval 1126"/>
          <p:cNvSpPr>
            <a:spLocks noChangeArrowheads="1"/>
          </p:cNvSpPr>
          <p:nvPr/>
        </p:nvSpPr>
        <p:spPr bwMode="auto">
          <a:xfrm>
            <a:off x="4195945" y="8003645"/>
            <a:ext cx="74854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Oval 1128"/>
          <p:cNvSpPr>
            <a:spLocks noChangeArrowheads="1"/>
          </p:cNvSpPr>
          <p:nvPr/>
        </p:nvSpPr>
        <p:spPr bwMode="auto">
          <a:xfrm>
            <a:off x="1677096" y="7453465"/>
            <a:ext cx="65124" cy="63626"/>
          </a:xfrm>
          <a:prstGeom prst="ellips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Oval 1131"/>
          <p:cNvSpPr>
            <a:spLocks noChangeArrowheads="1"/>
          </p:cNvSpPr>
          <p:nvPr/>
        </p:nvSpPr>
        <p:spPr bwMode="auto">
          <a:xfrm>
            <a:off x="4657797" y="7263335"/>
            <a:ext cx="77849" cy="80094"/>
          </a:xfrm>
          <a:prstGeom prst="ellips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Oval 1133"/>
          <p:cNvSpPr>
            <a:spLocks noChangeArrowheads="1"/>
          </p:cNvSpPr>
          <p:nvPr/>
        </p:nvSpPr>
        <p:spPr bwMode="auto">
          <a:xfrm>
            <a:off x="3445905" y="7454962"/>
            <a:ext cx="65872" cy="6512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Oval 1134"/>
          <p:cNvSpPr>
            <a:spLocks noChangeArrowheads="1"/>
          </p:cNvSpPr>
          <p:nvPr/>
        </p:nvSpPr>
        <p:spPr bwMode="auto">
          <a:xfrm>
            <a:off x="4387573" y="7899597"/>
            <a:ext cx="141475" cy="141475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Oval 1135"/>
          <p:cNvSpPr>
            <a:spLocks noChangeArrowheads="1"/>
          </p:cNvSpPr>
          <p:nvPr/>
        </p:nvSpPr>
        <p:spPr bwMode="auto">
          <a:xfrm>
            <a:off x="5541079" y="7281300"/>
            <a:ext cx="50901" cy="51650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Oval 1139"/>
          <p:cNvSpPr>
            <a:spLocks noChangeArrowheads="1"/>
          </p:cNvSpPr>
          <p:nvPr/>
        </p:nvSpPr>
        <p:spPr bwMode="auto">
          <a:xfrm>
            <a:off x="845464" y="6960924"/>
            <a:ext cx="151955" cy="154200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Freeform 1140"/>
          <p:cNvSpPr/>
          <p:nvPr/>
        </p:nvSpPr>
        <p:spPr bwMode="auto">
          <a:xfrm>
            <a:off x="10416343" y="5594083"/>
            <a:ext cx="1442444" cy="2104904"/>
          </a:xfrm>
          <a:custGeom>
            <a:avLst/>
            <a:gdLst>
              <a:gd name="T0" fmla="*/ 0 w 1927"/>
              <a:gd name="T1" fmla="*/ 2812 h 2812"/>
              <a:gd name="T2" fmla="*/ 1927 w 1927"/>
              <a:gd name="T3" fmla="*/ 0 h 2812"/>
              <a:gd name="T4" fmla="*/ 0 w 1927"/>
              <a:gd name="T5" fmla="*/ 2812 h 2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7" h="2812">
                <a:moveTo>
                  <a:pt x="0" y="2812"/>
                </a:moveTo>
                <a:lnTo>
                  <a:pt x="1927" y="0"/>
                </a:lnTo>
                <a:lnTo>
                  <a:pt x="0" y="2812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Line 1141"/>
          <p:cNvSpPr>
            <a:spLocks noChangeShapeType="1"/>
          </p:cNvSpPr>
          <p:nvPr/>
        </p:nvSpPr>
        <p:spPr bwMode="auto">
          <a:xfrm flipV="1">
            <a:off x="10416343" y="5594083"/>
            <a:ext cx="1442444" cy="210490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Freeform 1152"/>
          <p:cNvSpPr/>
          <p:nvPr/>
        </p:nvSpPr>
        <p:spPr bwMode="auto">
          <a:xfrm>
            <a:off x="10121417" y="5906974"/>
            <a:ext cx="294926" cy="1792013"/>
          </a:xfrm>
          <a:custGeom>
            <a:avLst/>
            <a:gdLst>
              <a:gd name="T0" fmla="*/ 394 w 394"/>
              <a:gd name="T1" fmla="*/ 2394 h 2394"/>
              <a:gd name="T2" fmla="*/ 0 w 394"/>
              <a:gd name="T3" fmla="*/ 0 h 2394"/>
              <a:gd name="T4" fmla="*/ 394 w 394"/>
              <a:gd name="T5" fmla="*/ 2394 h 2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4" h="2394">
                <a:moveTo>
                  <a:pt x="394" y="2394"/>
                </a:moveTo>
                <a:lnTo>
                  <a:pt x="0" y="0"/>
                </a:lnTo>
                <a:lnTo>
                  <a:pt x="394" y="239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Line 1153"/>
          <p:cNvSpPr>
            <a:spLocks noChangeShapeType="1"/>
          </p:cNvSpPr>
          <p:nvPr/>
        </p:nvSpPr>
        <p:spPr bwMode="auto">
          <a:xfrm flipH="1" flipV="1">
            <a:off x="10121417" y="5906974"/>
            <a:ext cx="294926" cy="179201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Freeform 1154"/>
          <p:cNvSpPr/>
          <p:nvPr/>
        </p:nvSpPr>
        <p:spPr bwMode="auto">
          <a:xfrm>
            <a:off x="8957432" y="5906974"/>
            <a:ext cx="1163986" cy="1911032"/>
          </a:xfrm>
          <a:custGeom>
            <a:avLst/>
            <a:gdLst>
              <a:gd name="T0" fmla="*/ 0 w 1555"/>
              <a:gd name="T1" fmla="*/ 2553 h 2553"/>
              <a:gd name="T2" fmla="*/ 1555 w 1555"/>
              <a:gd name="T3" fmla="*/ 0 h 2553"/>
              <a:gd name="T4" fmla="*/ 0 w 1555"/>
              <a:gd name="T5" fmla="*/ 2553 h 2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55" h="2553">
                <a:moveTo>
                  <a:pt x="0" y="2553"/>
                </a:moveTo>
                <a:lnTo>
                  <a:pt x="1555" y="0"/>
                </a:lnTo>
                <a:lnTo>
                  <a:pt x="0" y="2553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Line 1155"/>
          <p:cNvSpPr>
            <a:spLocks noChangeShapeType="1"/>
          </p:cNvSpPr>
          <p:nvPr/>
        </p:nvSpPr>
        <p:spPr bwMode="auto">
          <a:xfrm flipV="1">
            <a:off x="8957432" y="5906974"/>
            <a:ext cx="1163986" cy="19110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Freeform 1174"/>
          <p:cNvSpPr/>
          <p:nvPr/>
        </p:nvSpPr>
        <p:spPr bwMode="auto">
          <a:xfrm>
            <a:off x="8070407" y="5307391"/>
            <a:ext cx="887024" cy="2510615"/>
          </a:xfrm>
          <a:custGeom>
            <a:avLst/>
            <a:gdLst>
              <a:gd name="T0" fmla="*/ 1185 w 1185"/>
              <a:gd name="T1" fmla="*/ 3354 h 3354"/>
              <a:gd name="T2" fmla="*/ 0 w 1185"/>
              <a:gd name="T3" fmla="*/ 0 h 3354"/>
              <a:gd name="T4" fmla="*/ 1185 w 1185"/>
              <a:gd name="T5" fmla="*/ 3354 h 3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85" h="3354">
                <a:moveTo>
                  <a:pt x="1185" y="3354"/>
                </a:moveTo>
                <a:lnTo>
                  <a:pt x="0" y="0"/>
                </a:lnTo>
                <a:lnTo>
                  <a:pt x="1185" y="335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9" name="Line 1175"/>
          <p:cNvSpPr>
            <a:spLocks noChangeShapeType="1"/>
          </p:cNvSpPr>
          <p:nvPr/>
        </p:nvSpPr>
        <p:spPr bwMode="auto">
          <a:xfrm flipH="1" flipV="1">
            <a:off x="8070407" y="5454876"/>
            <a:ext cx="887024" cy="25106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2" name="Freeform 1178"/>
          <p:cNvSpPr/>
          <p:nvPr/>
        </p:nvSpPr>
        <p:spPr bwMode="auto">
          <a:xfrm>
            <a:off x="9997159" y="7151802"/>
            <a:ext cx="1358607" cy="292681"/>
          </a:xfrm>
          <a:custGeom>
            <a:avLst/>
            <a:gdLst>
              <a:gd name="T0" fmla="*/ 1815 w 1815"/>
              <a:gd name="T1" fmla="*/ 391 h 391"/>
              <a:gd name="T2" fmla="*/ 0 w 1815"/>
              <a:gd name="T3" fmla="*/ 0 h 391"/>
              <a:gd name="T4" fmla="*/ 1815 w 1815"/>
              <a:gd name="T5" fmla="*/ 39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15" h="391">
                <a:moveTo>
                  <a:pt x="1815" y="391"/>
                </a:moveTo>
                <a:lnTo>
                  <a:pt x="0" y="0"/>
                </a:lnTo>
                <a:lnTo>
                  <a:pt x="1815" y="391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Line 1179"/>
          <p:cNvSpPr>
            <a:spLocks noChangeShapeType="1"/>
          </p:cNvSpPr>
          <p:nvPr/>
        </p:nvSpPr>
        <p:spPr bwMode="auto">
          <a:xfrm flipH="1" flipV="1">
            <a:off x="9997159" y="7151802"/>
            <a:ext cx="1358607" cy="292681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8" name="Freeform 1194"/>
          <p:cNvSpPr/>
          <p:nvPr/>
        </p:nvSpPr>
        <p:spPr bwMode="auto">
          <a:xfrm>
            <a:off x="7745539" y="6993111"/>
            <a:ext cx="45661" cy="270224"/>
          </a:xfrm>
          <a:custGeom>
            <a:avLst/>
            <a:gdLst>
              <a:gd name="T0" fmla="*/ 61 w 61"/>
              <a:gd name="T1" fmla="*/ 361 h 361"/>
              <a:gd name="T2" fmla="*/ 0 w 61"/>
              <a:gd name="T3" fmla="*/ 0 h 361"/>
              <a:gd name="T4" fmla="*/ 61 w 61"/>
              <a:gd name="T5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1" h="361">
                <a:moveTo>
                  <a:pt x="61" y="361"/>
                </a:moveTo>
                <a:lnTo>
                  <a:pt x="0" y="0"/>
                </a:lnTo>
                <a:lnTo>
                  <a:pt x="61" y="361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9" name="Line 1195"/>
          <p:cNvSpPr>
            <a:spLocks noChangeShapeType="1"/>
          </p:cNvSpPr>
          <p:nvPr/>
        </p:nvSpPr>
        <p:spPr bwMode="auto">
          <a:xfrm flipH="1" flipV="1">
            <a:off x="7745539" y="6993111"/>
            <a:ext cx="45661" cy="27022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Freeform 1196"/>
          <p:cNvSpPr/>
          <p:nvPr/>
        </p:nvSpPr>
        <p:spPr bwMode="auto">
          <a:xfrm>
            <a:off x="8681219" y="7818006"/>
            <a:ext cx="276213" cy="223066"/>
          </a:xfrm>
          <a:custGeom>
            <a:avLst/>
            <a:gdLst>
              <a:gd name="T0" fmla="*/ 0 w 369"/>
              <a:gd name="T1" fmla="*/ 298 h 298"/>
              <a:gd name="T2" fmla="*/ 369 w 369"/>
              <a:gd name="T3" fmla="*/ 0 h 298"/>
              <a:gd name="T4" fmla="*/ 0 w 369"/>
              <a:gd name="T5" fmla="*/ 29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9" h="298">
                <a:moveTo>
                  <a:pt x="0" y="298"/>
                </a:moveTo>
                <a:lnTo>
                  <a:pt x="369" y="0"/>
                </a:lnTo>
                <a:lnTo>
                  <a:pt x="0" y="29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Line 1197"/>
          <p:cNvSpPr>
            <a:spLocks noChangeShapeType="1"/>
          </p:cNvSpPr>
          <p:nvPr/>
        </p:nvSpPr>
        <p:spPr bwMode="auto">
          <a:xfrm flipV="1">
            <a:off x="8681219" y="7818006"/>
            <a:ext cx="276213" cy="22306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Oval 1198"/>
          <p:cNvSpPr>
            <a:spLocks noChangeArrowheads="1"/>
          </p:cNvSpPr>
          <p:nvPr/>
        </p:nvSpPr>
        <p:spPr bwMode="auto">
          <a:xfrm>
            <a:off x="10374425" y="7658566"/>
            <a:ext cx="84586" cy="83089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4" name="Oval 1200"/>
          <p:cNvSpPr>
            <a:spLocks noChangeArrowheads="1"/>
          </p:cNvSpPr>
          <p:nvPr/>
        </p:nvSpPr>
        <p:spPr bwMode="auto">
          <a:xfrm>
            <a:off x="9960480" y="7115124"/>
            <a:ext cx="75603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5" name="Oval 1201"/>
          <p:cNvSpPr>
            <a:spLocks noChangeArrowheads="1"/>
          </p:cNvSpPr>
          <p:nvPr/>
        </p:nvSpPr>
        <p:spPr bwMode="auto">
          <a:xfrm>
            <a:off x="11319087" y="7407056"/>
            <a:ext cx="75603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0" name="Oval 1206"/>
          <p:cNvSpPr>
            <a:spLocks noChangeArrowheads="1"/>
          </p:cNvSpPr>
          <p:nvPr/>
        </p:nvSpPr>
        <p:spPr bwMode="auto">
          <a:xfrm>
            <a:off x="7776978" y="7212434"/>
            <a:ext cx="74106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3" name="Oval 1209"/>
          <p:cNvSpPr>
            <a:spLocks noChangeArrowheads="1"/>
          </p:cNvSpPr>
          <p:nvPr/>
        </p:nvSpPr>
        <p:spPr bwMode="auto">
          <a:xfrm>
            <a:off x="8642295" y="8003645"/>
            <a:ext cx="75603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8" name="Oval 1214"/>
          <p:cNvSpPr>
            <a:spLocks noChangeArrowheads="1"/>
          </p:cNvSpPr>
          <p:nvPr/>
        </p:nvSpPr>
        <p:spPr bwMode="auto">
          <a:xfrm>
            <a:off x="8920005" y="7780579"/>
            <a:ext cx="74106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-15724841" y="-637958"/>
            <a:ext cx="15746187" cy="6827133"/>
            <a:chOff x="-4832379" y="-180733"/>
            <a:chExt cx="15746187" cy="6827133"/>
          </a:xfrm>
        </p:grpSpPr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4196877" y="2668858"/>
              <a:ext cx="36467" cy="3733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Oval 6"/>
            <p:cNvSpPr>
              <a:spLocks noChangeArrowheads="1"/>
            </p:cNvSpPr>
            <p:nvPr/>
          </p:nvSpPr>
          <p:spPr bwMode="auto">
            <a:xfrm>
              <a:off x="6002877" y="2330233"/>
              <a:ext cx="34731" cy="3733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Oval 7"/>
            <p:cNvSpPr>
              <a:spLocks noChangeArrowheads="1"/>
            </p:cNvSpPr>
            <p:nvPr/>
          </p:nvSpPr>
          <p:spPr bwMode="auto">
            <a:xfrm>
              <a:off x="7896572" y="2050651"/>
              <a:ext cx="37336" cy="35599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Oval 8"/>
            <p:cNvSpPr>
              <a:spLocks noChangeArrowheads="1"/>
            </p:cNvSpPr>
            <p:nvPr/>
          </p:nvSpPr>
          <p:spPr bwMode="auto">
            <a:xfrm>
              <a:off x="7254053" y="4895101"/>
              <a:ext cx="37336" cy="34731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1" name="Oval 9"/>
            <p:cNvSpPr>
              <a:spLocks noChangeArrowheads="1"/>
            </p:cNvSpPr>
            <p:nvPr/>
          </p:nvSpPr>
          <p:spPr bwMode="auto">
            <a:xfrm>
              <a:off x="10878209" y="3544074"/>
              <a:ext cx="35599" cy="34731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Oval 10"/>
            <p:cNvSpPr>
              <a:spLocks noChangeArrowheads="1"/>
            </p:cNvSpPr>
            <p:nvPr/>
          </p:nvSpPr>
          <p:spPr bwMode="auto">
            <a:xfrm>
              <a:off x="6185214" y="3726410"/>
              <a:ext cx="37336" cy="3733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Oval 11"/>
            <p:cNvSpPr>
              <a:spLocks noChangeArrowheads="1"/>
            </p:cNvSpPr>
            <p:nvPr/>
          </p:nvSpPr>
          <p:spPr bwMode="auto">
            <a:xfrm>
              <a:off x="4307147" y="3866201"/>
              <a:ext cx="82486" cy="8161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Oval 12"/>
            <p:cNvSpPr>
              <a:spLocks noChangeArrowheads="1"/>
            </p:cNvSpPr>
            <p:nvPr/>
          </p:nvSpPr>
          <p:spPr bwMode="auto">
            <a:xfrm>
              <a:off x="4916672" y="3096047"/>
              <a:ext cx="148474" cy="14760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Oval 13"/>
            <p:cNvSpPr>
              <a:spLocks noChangeArrowheads="1"/>
            </p:cNvSpPr>
            <p:nvPr/>
          </p:nvSpPr>
          <p:spPr bwMode="auto">
            <a:xfrm>
              <a:off x="5548772" y="3004010"/>
              <a:ext cx="67725" cy="65120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14"/>
            <p:cNvSpPr/>
            <p:nvPr/>
          </p:nvSpPr>
          <p:spPr bwMode="auto">
            <a:xfrm>
              <a:off x="6084494" y="1211034"/>
              <a:ext cx="105061" cy="105061"/>
            </a:xfrm>
            <a:custGeom>
              <a:avLst/>
              <a:gdLst>
                <a:gd name="T0" fmla="*/ 38 w 51"/>
                <a:gd name="T1" fmla="*/ 13 h 51"/>
                <a:gd name="T2" fmla="*/ 14 w 51"/>
                <a:gd name="T3" fmla="*/ 37 h 51"/>
                <a:gd name="T4" fmla="*/ 38 w 51"/>
                <a:gd name="T5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1">
                  <a:moveTo>
                    <a:pt x="38" y="13"/>
                  </a:moveTo>
                  <a:cubicBezTo>
                    <a:pt x="51" y="31"/>
                    <a:pt x="31" y="51"/>
                    <a:pt x="14" y="37"/>
                  </a:cubicBezTo>
                  <a:cubicBezTo>
                    <a:pt x="0" y="20"/>
                    <a:pt x="20" y="0"/>
                    <a:pt x="38" y="13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Oval 15"/>
            <p:cNvSpPr>
              <a:spLocks noChangeArrowheads="1"/>
            </p:cNvSpPr>
            <p:nvPr/>
          </p:nvSpPr>
          <p:spPr bwMode="auto">
            <a:xfrm>
              <a:off x="3117618" y="4689321"/>
              <a:ext cx="65120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Oval 16"/>
            <p:cNvSpPr>
              <a:spLocks noChangeArrowheads="1"/>
            </p:cNvSpPr>
            <p:nvPr/>
          </p:nvSpPr>
          <p:spPr bwMode="auto">
            <a:xfrm>
              <a:off x="6665366" y="4654590"/>
              <a:ext cx="65988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Oval 17"/>
            <p:cNvSpPr>
              <a:spLocks noChangeArrowheads="1"/>
            </p:cNvSpPr>
            <p:nvPr/>
          </p:nvSpPr>
          <p:spPr bwMode="auto">
            <a:xfrm>
              <a:off x="8662386" y="2002028"/>
              <a:ext cx="67725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Oval 18"/>
            <p:cNvSpPr>
              <a:spLocks noChangeArrowheads="1"/>
            </p:cNvSpPr>
            <p:nvPr/>
          </p:nvSpPr>
          <p:spPr bwMode="auto">
            <a:xfrm>
              <a:off x="7847081" y="3020507"/>
              <a:ext cx="67725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Oval 19"/>
            <p:cNvSpPr>
              <a:spLocks noChangeArrowheads="1"/>
            </p:cNvSpPr>
            <p:nvPr/>
          </p:nvSpPr>
          <p:spPr bwMode="auto">
            <a:xfrm>
              <a:off x="7882680" y="3693416"/>
              <a:ext cx="67725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Oval 20"/>
            <p:cNvSpPr>
              <a:spLocks noChangeArrowheads="1"/>
            </p:cNvSpPr>
            <p:nvPr/>
          </p:nvSpPr>
          <p:spPr bwMode="auto">
            <a:xfrm>
              <a:off x="10125420" y="4654590"/>
              <a:ext cx="67725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Oval 21"/>
            <p:cNvSpPr>
              <a:spLocks noChangeArrowheads="1"/>
            </p:cNvSpPr>
            <p:nvPr/>
          </p:nvSpPr>
          <p:spPr bwMode="auto">
            <a:xfrm>
              <a:off x="6522102" y="2118376"/>
              <a:ext cx="147606" cy="150211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Oval 22"/>
            <p:cNvSpPr>
              <a:spLocks noChangeArrowheads="1"/>
            </p:cNvSpPr>
            <p:nvPr/>
          </p:nvSpPr>
          <p:spPr bwMode="auto">
            <a:xfrm>
              <a:off x="9421253" y="3673446"/>
              <a:ext cx="150211" cy="14760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Oval 23"/>
            <p:cNvSpPr>
              <a:spLocks noChangeArrowheads="1"/>
            </p:cNvSpPr>
            <p:nvPr/>
          </p:nvSpPr>
          <p:spPr bwMode="auto">
            <a:xfrm>
              <a:off x="7527558" y="4566027"/>
              <a:ext cx="147606" cy="148474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Oval 24"/>
            <p:cNvSpPr>
              <a:spLocks noChangeArrowheads="1"/>
            </p:cNvSpPr>
            <p:nvPr/>
          </p:nvSpPr>
          <p:spPr bwMode="auto">
            <a:xfrm>
              <a:off x="4227266" y="3786321"/>
              <a:ext cx="242247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Oval 25"/>
            <p:cNvSpPr>
              <a:spLocks noChangeArrowheads="1"/>
            </p:cNvSpPr>
            <p:nvPr/>
          </p:nvSpPr>
          <p:spPr bwMode="auto">
            <a:xfrm>
              <a:off x="4990475" y="1695528"/>
              <a:ext cx="174522" cy="174522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Oval 26"/>
            <p:cNvSpPr>
              <a:spLocks noChangeArrowheads="1"/>
            </p:cNvSpPr>
            <p:nvPr/>
          </p:nvSpPr>
          <p:spPr bwMode="auto">
            <a:xfrm>
              <a:off x="4958349" y="1660797"/>
              <a:ext cx="242247" cy="243984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9" name="Oval 27"/>
            <p:cNvSpPr>
              <a:spLocks noChangeArrowheads="1"/>
            </p:cNvSpPr>
            <p:nvPr/>
          </p:nvSpPr>
          <p:spPr bwMode="auto">
            <a:xfrm>
              <a:off x="6979680" y="3097783"/>
              <a:ext cx="174522" cy="174522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Oval 28"/>
            <p:cNvSpPr>
              <a:spLocks noChangeArrowheads="1"/>
            </p:cNvSpPr>
            <p:nvPr/>
          </p:nvSpPr>
          <p:spPr bwMode="auto">
            <a:xfrm>
              <a:off x="6946685" y="3063053"/>
              <a:ext cx="242247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Freeform 29"/>
            <p:cNvSpPr/>
            <p:nvPr/>
          </p:nvSpPr>
          <p:spPr bwMode="auto">
            <a:xfrm>
              <a:off x="4775144" y="5225043"/>
              <a:ext cx="192756" cy="193624"/>
            </a:xfrm>
            <a:custGeom>
              <a:avLst/>
              <a:gdLst>
                <a:gd name="T0" fmla="*/ 89 w 94"/>
                <a:gd name="T1" fmla="*/ 40 h 94"/>
                <a:gd name="T2" fmla="*/ 40 w 94"/>
                <a:gd name="T3" fmla="*/ 89 h 94"/>
                <a:gd name="T4" fmla="*/ 5 w 94"/>
                <a:gd name="T5" fmla="*/ 54 h 94"/>
                <a:gd name="T6" fmla="*/ 54 w 94"/>
                <a:gd name="T7" fmla="*/ 5 h 94"/>
                <a:gd name="T8" fmla="*/ 89 w 94"/>
                <a:gd name="T9" fmla="*/ 4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4">
                  <a:moveTo>
                    <a:pt x="89" y="40"/>
                  </a:moveTo>
                  <a:cubicBezTo>
                    <a:pt x="94" y="69"/>
                    <a:pt x="69" y="94"/>
                    <a:pt x="40" y="89"/>
                  </a:cubicBezTo>
                  <a:cubicBezTo>
                    <a:pt x="22" y="86"/>
                    <a:pt x="8" y="72"/>
                    <a:pt x="5" y="54"/>
                  </a:cubicBezTo>
                  <a:cubicBezTo>
                    <a:pt x="0" y="25"/>
                    <a:pt x="25" y="0"/>
                    <a:pt x="54" y="5"/>
                  </a:cubicBezTo>
                  <a:cubicBezTo>
                    <a:pt x="72" y="8"/>
                    <a:pt x="86" y="22"/>
                    <a:pt x="89" y="4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Freeform 30"/>
            <p:cNvSpPr/>
            <p:nvPr/>
          </p:nvSpPr>
          <p:spPr bwMode="auto">
            <a:xfrm>
              <a:off x="4743018" y="5190312"/>
              <a:ext cx="260481" cy="261349"/>
            </a:xfrm>
            <a:custGeom>
              <a:avLst/>
              <a:gdLst>
                <a:gd name="T0" fmla="*/ 122 w 127"/>
                <a:gd name="T1" fmla="*/ 56 h 127"/>
                <a:gd name="T2" fmla="*/ 56 w 127"/>
                <a:gd name="T3" fmla="*/ 122 h 127"/>
                <a:gd name="T4" fmla="*/ 5 w 127"/>
                <a:gd name="T5" fmla="*/ 71 h 127"/>
                <a:gd name="T6" fmla="*/ 71 w 127"/>
                <a:gd name="T7" fmla="*/ 5 h 127"/>
                <a:gd name="T8" fmla="*/ 122 w 127"/>
                <a:gd name="T9" fmla="*/ 5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7">
                  <a:moveTo>
                    <a:pt x="122" y="56"/>
                  </a:moveTo>
                  <a:cubicBezTo>
                    <a:pt x="127" y="95"/>
                    <a:pt x="94" y="127"/>
                    <a:pt x="56" y="122"/>
                  </a:cubicBezTo>
                  <a:cubicBezTo>
                    <a:pt x="29" y="119"/>
                    <a:pt x="8" y="98"/>
                    <a:pt x="5" y="71"/>
                  </a:cubicBezTo>
                  <a:cubicBezTo>
                    <a:pt x="0" y="33"/>
                    <a:pt x="32" y="0"/>
                    <a:pt x="71" y="5"/>
                  </a:cubicBezTo>
                  <a:cubicBezTo>
                    <a:pt x="97" y="8"/>
                    <a:pt x="119" y="30"/>
                    <a:pt x="122" y="56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Oval 31"/>
            <p:cNvSpPr>
              <a:spLocks noChangeArrowheads="1"/>
            </p:cNvSpPr>
            <p:nvPr/>
          </p:nvSpPr>
          <p:spPr bwMode="auto">
            <a:xfrm>
              <a:off x="7336539" y="1560078"/>
              <a:ext cx="82486" cy="8248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Oval 32"/>
            <p:cNvSpPr>
              <a:spLocks noChangeArrowheads="1"/>
            </p:cNvSpPr>
            <p:nvPr/>
          </p:nvSpPr>
          <p:spPr bwMode="auto">
            <a:xfrm>
              <a:off x="7256658" y="1480197"/>
              <a:ext cx="242247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5" name="Oval 33"/>
            <p:cNvSpPr>
              <a:spLocks noChangeArrowheads="1"/>
            </p:cNvSpPr>
            <p:nvPr/>
          </p:nvSpPr>
          <p:spPr bwMode="auto">
            <a:xfrm>
              <a:off x="8670200" y="4931568"/>
              <a:ext cx="82486" cy="8248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6" name="Oval 34"/>
            <p:cNvSpPr>
              <a:spLocks noChangeArrowheads="1"/>
            </p:cNvSpPr>
            <p:nvPr/>
          </p:nvSpPr>
          <p:spPr bwMode="auto">
            <a:xfrm>
              <a:off x="8590319" y="4851687"/>
              <a:ext cx="242247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Oval 35"/>
            <p:cNvSpPr>
              <a:spLocks noChangeArrowheads="1"/>
            </p:cNvSpPr>
            <p:nvPr/>
          </p:nvSpPr>
          <p:spPr bwMode="auto">
            <a:xfrm>
              <a:off x="10078533" y="2551642"/>
              <a:ext cx="79881" cy="8248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8" name="Oval 36"/>
            <p:cNvSpPr>
              <a:spLocks noChangeArrowheads="1"/>
            </p:cNvSpPr>
            <p:nvPr/>
          </p:nvSpPr>
          <p:spPr bwMode="auto">
            <a:xfrm>
              <a:off x="9996047" y="2471761"/>
              <a:ext cx="243984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9" name="Oval 37"/>
            <p:cNvSpPr>
              <a:spLocks noChangeArrowheads="1"/>
            </p:cNvSpPr>
            <p:nvPr/>
          </p:nvSpPr>
          <p:spPr bwMode="auto">
            <a:xfrm>
              <a:off x="8689302" y="2681014"/>
              <a:ext cx="79881" cy="8248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0" name="Oval 38"/>
            <p:cNvSpPr>
              <a:spLocks noChangeArrowheads="1"/>
            </p:cNvSpPr>
            <p:nvPr/>
          </p:nvSpPr>
          <p:spPr bwMode="auto">
            <a:xfrm>
              <a:off x="8606816" y="2601133"/>
              <a:ext cx="243984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1" name="Freeform 39"/>
            <p:cNvSpPr/>
            <p:nvPr/>
          </p:nvSpPr>
          <p:spPr bwMode="auto">
            <a:xfrm>
              <a:off x="3149744" y="2706194"/>
              <a:ext cx="1065367" cy="2017858"/>
            </a:xfrm>
            <a:custGeom>
              <a:avLst/>
              <a:gdLst>
                <a:gd name="T0" fmla="*/ 1227 w 1227"/>
                <a:gd name="T1" fmla="*/ 0 h 2324"/>
                <a:gd name="T2" fmla="*/ 0 w 1227"/>
                <a:gd name="T3" fmla="*/ 2324 h 2324"/>
                <a:gd name="T4" fmla="*/ 1227 w 1227"/>
                <a:gd name="T5" fmla="*/ 0 h 2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7" h="2324">
                  <a:moveTo>
                    <a:pt x="1227" y="0"/>
                  </a:moveTo>
                  <a:lnTo>
                    <a:pt x="0" y="2324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2" name="Line 40"/>
            <p:cNvSpPr>
              <a:spLocks noChangeShapeType="1"/>
            </p:cNvSpPr>
            <p:nvPr/>
          </p:nvSpPr>
          <p:spPr bwMode="auto">
            <a:xfrm flipH="1">
              <a:off x="3149744" y="2706194"/>
              <a:ext cx="1065367" cy="201785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3" name="Freeform 41"/>
            <p:cNvSpPr/>
            <p:nvPr/>
          </p:nvSpPr>
          <p:spPr bwMode="auto">
            <a:xfrm>
              <a:off x="3149744" y="3907010"/>
              <a:ext cx="1199080" cy="817042"/>
            </a:xfrm>
            <a:custGeom>
              <a:avLst/>
              <a:gdLst>
                <a:gd name="T0" fmla="*/ 0 w 1381"/>
                <a:gd name="T1" fmla="*/ 941 h 941"/>
                <a:gd name="T2" fmla="*/ 1381 w 1381"/>
                <a:gd name="T3" fmla="*/ 0 h 941"/>
                <a:gd name="T4" fmla="*/ 0 w 1381"/>
                <a:gd name="T5" fmla="*/ 941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1" h="941">
                  <a:moveTo>
                    <a:pt x="0" y="941"/>
                  </a:moveTo>
                  <a:lnTo>
                    <a:pt x="1381" y="0"/>
                  </a:lnTo>
                  <a:lnTo>
                    <a:pt x="0" y="94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4" name="Line 42"/>
            <p:cNvSpPr>
              <a:spLocks noChangeShapeType="1"/>
            </p:cNvSpPr>
            <p:nvPr/>
          </p:nvSpPr>
          <p:spPr bwMode="auto">
            <a:xfrm flipV="1">
              <a:off x="3149744" y="3907010"/>
              <a:ext cx="1199080" cy="81704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5" name="Freeform 43"/>
            <p:cNvSpPr/>
            <p:nvPr/>
          </p:nvSpPr>
          <p:spPr bwMode="auto">
            <a:xfrm>
              <a:off x="4340141" y="3923507"/>
              <a:ext cx="531381" cy="1415279"/>
            </a:xfrm>
            <a:custGeom>
              <a:avLst/>
              <a:gdLst>
                <a:gd name="T0" fmla="*/ 0 w 612"/>
                <a:gd name="T1" fmla="*/ 0 h 1630"/>
                <a:gd name="T2" fmla="*/ 612 w 612"/>
                <a:gd name="T3" fmla="*/ 1630 h 1630"/>
                <a:gd name="T4" fmla="*/ 0 w 612"/>
                <a:gd name="T5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2" h="1630">
                  <a:moveTo>
                    <a:pt x="0" y="0"/>
                  </a:moveTo>
                  <a:lnTo>
                    <a:pt x="612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6" name="Line 44"/>
            <p:cNvSpPr>
              <a:spLocks noChangeShapeType="1"/>
            </p:cNvSpPr>
            <p:nvPr/>
          </p:nvSpPr>
          <p:spPr bwMode="auto">
            <a:xfrm>
              <a:off x="4340141" y="3923507"/>
              <a:ext cx="531381" cy="1415279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7" name="Freeform 45"/>
            <p:cNvSpPr/>
            <p:nvPr/>
          </p:nvSpPr>
          <p:spPr bwMode="auto">
            <a:xfrm>
              <a:off x="4871522" y="1784092"/>
              <a:ext cx="207517" cy="3554695"/>
            </a:xfrm>
            <a:custGeom>
              <a:avLst/>
              <a:gdLst>
                <a:gd name="T0" fmla="*/ 0 w 239"/>
                <a:gd name="T1" fmla="*/ 4094 h 4094"/>
                <a:gd name="T2" fmla="*/ 239 w 239"/>
                <a:gd name="T3" fmla="*/ 0 h 4094"/>
                <a:gd name="T4" fmla="*/ 0 w 239"/>
                <a:gd name="T5" fmla="*/ 4094 h 4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9" h="4094">
                  <a:moveTo>
                    <a:pt x="0" y="4094"/>
                  </a:moveTo>
                  <a:lnTo>
                    <a:pt x="239" y="0"/>
                  </a:lnTo>
                  <a:lnTo>
                    <a:pt x="0" y="409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8" name="Line 46"/>
            <p:cNvSpPr>
              <a:spLocks noChangeShapeType="1"/>
            </p:cNvSpPr>
            <p:nvPr/>
          </p:nvSpPr>
          <p:spPr bwMode="auto">
            <a:xfrm flipV="1">
              <a:off x="4871522" y="1784092"/>
              <a:ext cx="207517" cy="355469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9" name="Freeform 47"/>
            <p:cNvSpPr/>
            <p:nvPr/>
          </p:nvSpPr>
          <p:spPr bwMode="auto">
            <a:xfrm>
              <a:off x="4990475" y="1765858"/>
              <a:ext cx="88563" cy="1403992"/>
            </a:xfrm>
            <a:custGeom>
              <a:avLst/>
              <a:gdLst>
                <a:gd name="T0" fmla="*/ 102 w 102"/>
                <a:gd name="T1" fmla="*/ 0 h 1617"/>
                <a:gd name="T2" fmla="*/ 0 w 102"/>
                <a:gd name="T3" fmla="*/ 1617 h 1617"/>
                <a:gd name="T4" fmla="*/ 102 w 102"/>
                <a:gd name="T5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1617">
                  <a:moveTo>
                    <a:pt x="102" y="0"/>
                  </a:moveTo>
                  <a:lnTo>
                    <a:pt x="0" y="161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0" name="Line 48"/>
            <p:cNvSpPr>
              <a:spLocks noChangeShapeType="1"/>
            </p:cNvSpPr>
            <p:nvPr/>
          </p:nvSpPr>
          <p:spPr bwMode="auto">
            <a:xfrm flipH="1">
              <a:off x="4990475" y="1765858"/>
              <a:ext cx="88563" cy="140399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1" name="Freeform 49"/>
            <p:cNvSpPr/>
            <p:nvPr/>
          </p:nvSpPr>
          <p:spPr bwMode="auto">
            <a:xfrm>
              <a:off x="4990475" y="3036136"/>
              <a:ext cx="593896" cy="133713"/>
            </a:xfrm>
            <a:custGeom>
              <a:avLst/>
              <a:gdLst>
                <a:gd name="T0" fmla="*/ 0 w 684"/>
                <a:gd name="T1" fmla="*/ 154 h 154"/>
                <a:gd name="T2" fmla="*/ 684 w 684"/>
                <a:gd name="T3" fmla="*/ 0 h 154"/>
                <a:gd name="T4" fmla="*/ 0 w 684"/>
                <a:gd name="T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4" h="154">
                  <a:moveTo>
                    <a:pt x="0" y="154"/>
                  </a:moveTo>
                  <a:lnTo>
                    <a:pt x="684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2" name="Line 50"/>
            <p:cNvSpPr>
              <a:spLocks noChangeShapeType="1"/>
            </p:cNvSpPr>
            <p:nvPr/>
          </p:nvSpPr>
          <p:spPr bwMode="auto">
            <a:xfrm flipV="1">
              <a:off x="4990475" y="3036136"/>
              <a:ext cx="593896" cy="13371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3" name="Freeform 51"/>
            <p:cNvSpPr/>
            <p:nvPr/>
          </p:nvSpPr>
          <p:spPr bwMode="auto">
            <a:xfrm>
              <a:off x="4346219" y="3036136"/>
              <a:ext cx="1238152" cy="870874"/>
            </a:xfrm>
            <a:custGeom>
              <a:avLst/>
              <a:gdLst>
                <a:gd name="T0" fmla="*/ 1426 w 1426"/>
                <a:gd name="T1" fmla="*/ 0 h 1003"/>
                <a:gd name="T2" fmla="*/ 0 w 1426"/>
                <a:gd name="T3" fmla="*/ 1003 h 1003"/>
                <a:gd name="T4" fmla="*/ 1426 w 1426"/>
                <a:gd name="T5" fmla="*/ 0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6" h="1003">
                  <a:moveTo>
                    <a:pt x="1426" y="0"/>
                  </a:moveTo>
                  <a:lnTo>
                    <a:pt x="0" y="1003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4" name="Line 52"/>
            <p:cNvSpPr>
              <a:spLocks noChangeShapeType="1"/>
            </p:cNvSpPr>
            <p:nvPr/>
          </p:nvSpPr>
          <p:spPr bwMode="auto">
            <a:xfrm flipH="1">
              <a:off x="4346219" y="3036136"/>
              <a:ext cx="1238152" cy="870874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5" name="Freeform 53"/>
            <p:cNvSpPr/>
            <p:nvPr/>
          </p:nvSpPr>
          <p:spPr bwMode="auto">
            <a:xfrm>
              <a:off x="4215110" y="2706194"/>
              <a:ext cx="131109" cy="1200817"/>
            </a:xfrm>
            <a:custGeom>
              <a:avLst/>
              <a:gdLst>
                <a:gd name="T0" fmla="*/ 151 w 151"/>
                <a:gd name="T1" fmla="*/ 1383 h 1383"/>
                <a:gd name="T2" fmla="*/ 0 w 151"/>
                <a:gd name="T3" fmla="*/ 0 h 1383"/>
                <a:gd name="T4" fmla="*/ 151 w 151"/>
                <a:gd name="T5" fmla="*/ 1383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1383">
                  <a:moveTo>
                    <a:pt x="151" y="1383"/>
                  </a:moveTo>
                  <a:lnTo>
                    <a:pt x="0" y="0"/>
                  </a:lnTo>
                  <a:lnTo>
                    <a:pt x="151" y="1383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6" name="Line 54"/>
            <p:cNvSpPr>
              <a:spLocks noChangeShapeType="1"/>
            </p:cNvSpPr>
            <p:nvPr/>
          </p:nvSpPr>
          <p:spPr bwMode="auto">
            <a:xfrm flipH="1" flipV="1">
              <a:off x="4215110" y="2706194"/>
              <a:ext cx="131109" cy="120081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7" name="Freeform 55"/>
            <p:cNvSpPr/>
            <p:nvPr/>
          </p:nvSpPr>
          <p:spPr bwMode="auto">
            <a:xfrm>
              <a:off x="4346219" y="1778014"/>
              <a:ext cx="693747" cy="2128996"/>
            </a:xfrm>
            <a:custGeom>
              <a:avLst/>
              <a:gdLst>
                <a:gd name="T0" fmla="*/ 0 w 799"/>
                <a:gd name="T1" fmla="*/ 2452 h 2452"/>
                <a:gd name="T2" fmla="*/ 799 w 799"/>
                <a:gd name="T3" fmla="*/ 0 h 2452"/>
                <a:gd name="T4" fmla="*/ 0 w 799"/>
                <a:gd name="T5" fmla="*/ 2452 h 2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9" h="2452">
                  <a:moveTo>
                    <a:pt x="0" y="2452"/>
                  </a:moveTo>
                  <a:lnTo>
                    <a:pt x="799" y="0"/>
                  </a:lnTo>
                  <a:lnTo>
                    <a:pt x="0" y="2452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8" name="Line 56"/>
            <p:cNvSpPr>
              <a:spLocks noChangeShapeType="1"/>
            </p:cNvSpPr>
            <p:nvPr/>
          </p:nvSpPr>
          <p:spPr bwMode="auto">
            <a:xfrm flipV="1">
              <a:off x="4346219" y="1778014"/>
              <a:ext cx="693747" cy="212899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9" name="Freeform 57"/>
            <p:cNvSpPr/>
            <p:nvPr/>
          </p:nvSpPr>
          <p:spPr bwMode="auto">
            <a:xfrm>
              <a:off x="4231608" y="1778014"/>
              <a:ext cx="808359" cy="905605"/>
            </a:xfrm>
            <a:custGeom>
              <a:avLst/>
              <a:gdLst>
                <a:gd name="T0" fmla="*/ 931 w 931"/>
                <a:gd name="T1" fmla="*/ 0 h 1043"/>
                <a:gd name="T2" fmla="*/ 0 w 931"/>
                <a:gd name="T3" fmla="*/ 1043 h 1043"/>
                <a:gd name="T4" fmla="*/ 931 w 931"/>
                <a:gd name="T5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1" h="1043">
                  <a:moveTo>
                    <a:pt x="931" y="0"/>
                  </a:moveTo>
                  <a:lnTo>
                    <a:pt x="0" y="1043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0" name="Line 58"/>
            <p:cNvSpPr>
              <a:spLocks noChangeShapeType="1"/>
            </p:cNvSpPr>
            <p:nvPr/>
          </p:nvSpPr>
          <p:spPr bwMode="auto">
            <a:xfrm flipH="1">
              <a:off x="4231608" y="1778014"/>
              <a:ext cx="808359" cy="90560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1" name="Freeform 59"/>
            <p:cNvSpPr/>
            <p:nvPr/>
          </p:nvSpPr>
          <p:spPr bwMode="auto">
            <a:xfrm>
              <a:off x="5118110" y="1765858"/>
              <a:ext cx="466261" cy="1270278"/>
            </a:xfrm>
            <a:custGeom>
              <a:avLst/>
              <a:gdLst>
                <a:gd name="T0" fmla="*/ 0 w 537"/>
                <a:gd name="T1" fmla="*/ 0 h 1463"/>
                <a:gd name="T2" fmla="*/ 537 w 537"/>
                <a:gd name="T3" fmla="*/ 1463 h 1463"/>
                <a:gd name="T4" fmla="*/ 0 w 537"/>
                <a:gd name="T5" fmla="*/ 0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7" h="1463">
                  <a:moveTo>
                    <a:pt x="0" y="0"/>
                  </a:moveTo>
                  <a:lnTo>
                    <a:pt x="537" y="14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2" name="Line 60"/>
            <p:cNvSpPr>
              <a:spLocks noChangeShapeType="1"/>
            </p:cNvSpPr>
            <p:nvPr/>
          </p:nvSpPr>
          <p:spPr bwMode="auto">
            <a:xfrm>
              <a:off x="5118110" y="1765858"/>
              <a:ext cx="466261" cy="127027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3" name="Freeform 61"/>
            <p:cNvSpPr/>
            <p:nvPr/>
          </p:nvSpPr>
          <p:spPr bwMode="auto">
            <a:xfrm>
              <a:off x="4869785" y="3744644"/>
              <a:ext cx="1315428" cy="1577645"/>
            </a:xfrm>
            <a:custGeom>
              <a:avLst/>
              <a:gdLst>
                <a:gd name="T0" fmla="*/ 0 w 1515"/>
                <a:gd name="T1" fmla="*/ 1817 h 1817"/>
                <a:gd name="T2" fmla="*/ 1515 w 1515"/>
                <a:gd name="T3" fmla="*/ 0 h 1817"/>
                <a:gd name="T4" fmla="*/ 0 w 1515"/>
                <a:gd name="T5" fmla="*/ 1817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5" h="1817">
                  <a:moveTo>
                    <a:pt x="0" y="1817"/>
                  </a:moveTo>
                  <a:lnTo>
                    <a:pt x="1515" y="0"/>
                  </a:lnTo>
                  <a:lnTo>
                    <a:pt x="0" y="1817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4" name="Line 62"/>
            <p:cNvSpPr>
              <a:spLocks noChangeShapeType="1"/>
            </p:cNvSpPr>
            <p:nvPr/>
          </p:nvSpPr>
          <p:spPr bwMode="auto">
            <a:xfrm flipV="1">
              <a:off x="4869785" y="3744644"/>
              <a:ext cx="1315428" cy="157764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5" name="Freeform 63"/>
            <p:cNvSpPr/>
            <p:nvPr/>
          </p:nvSpPr>
          <p:spPr bwMode="auto">
            <a:xfrm>
              <a:off x="6203447" y="3763746"/>
              <a:ext cx="494913" cy="923838"/>
            </a:xfrm>
            <a:custGeom>
              <a:avLst/>
              <a:gdLst>
                <a:gd name="T0" fmla="*/ 0 w 570"/>
                <a:gd name="T1" fmla="*/ 0 h 1064"/>
                <a:gd name="T2" fmla="*/ 570 w 570"/>
                <a:gd name="T3" fmla="*/ 1064 h 1064"/>
                <a:gd name="T4" fmla="*/ 0 w 570"/>
                <a:gd name="T5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0" h="1064">
                  <a:moveTo>
                    <a:pt x="0" y="0"/>
                  </a:moveTo>
                  <a:lnTo>
                    <a:pt x="570" y="1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6" name="Line 64"/>
            <p:cNvSpPr>
              <a:spLocks noChangeShapeType="1"/>
            </p:cNvSpPr>
            <p:nvPr/>
          </p:nvSpPr>
          <p:spPr bwMode="auto">
            <a:xfrm>
              <a:off x="6203447" y="3763746"/>
              <a:ext cx="494913" cy="92383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7" name="Freeform 65"/>
            <p:cNvSpPr/>
            <p:nvPr/>
          </p:nvSpPr>
          <p:spPr bwMode="auto">
            <a:xfrm>
              <a:off x="4869785" y="4687585"/>
              <a:ext cx="1828575" cy="634705"/>
            </a:xfrm>
            <a:custGeom>
              <a:avLst/>
              <a:gdLst>
                <a:gd name="T0" fmla="*/ 2106 w 2106"/>
                <a:gd name="T1" fmla="*/ 0 h 731"/>
                <a:gd name="T2" fmla="*/ 0 w 2106"/>
                <a:gd name="T3" fmla="*/ 731 h 731"/>
                <a:gd name="T4" fmla="*/ 2106 w 2106"/>
                <a:gd name="T5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6" h="731">
                  <a:moveTo>
                    <a:pt x="2106" y="0"/>
                  </a:moveTo>
                  <a:lnTo>
                    <a:pt x="0" y="731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8" name="Line 66"/>
            <p:cNvSpPr>
              <a:spLocks noChangeShapeType="1"/>
            </p:cNvSpPr>
            <p:nvPr/>
          </p:nvSpPr>
          <p:spPr bwMode="auto">
            <a:xfrm flipH="1">
              <a:off x="4869785" y="4687585"/>
              <a:ext cx="1828575" cy="63470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9" name="Freeform 67"/>
            <p:cNvSpPr/>
            <p:nvPr/>
          </p:nvSpPr>
          <p:spPr bwMode="auto">
            <a:xfrm>
              <a:off x="4871522" y="3036136"/>
              <a:ext cx="712849" cy="2250554"/>
            </a:xfrm>
            <a:custGeom>
              <a:avLst/>
              <a:gdLst>
                <a:gd name="T0" fmla="*/ 821 w 821"/>
                <a:gd name="T1" fmla="*/ 0 h 2592"/>
                <a:gd name="T2" fmla="*/ 0 w 821"/>
                <a:gd name="T3" fmla="*/ 2592 h 2592"/>
                <a:gd name="T4" fmla="*/ 821 w 821"/>
                <a:gd name="T5" fmla="*/ 0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1" h="2592">
                  <a:moveTo>
                    <a:pt x="821" y="0"/>
                  </a:moveTo>
                  <a:lnTo>
                    <a:pt x="0" y="2592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0" name="Line 68"/>
            <p:cNvSpPr>
              <a:spLocks noChangeShapeType="1"/>
            </p:cNvSpPr>
            <p:nvPr/>
          </p:nvSpPr>
          <p:spPr bwMode="auto">
            <a:xfrm flipH="1">
              <a:off x="-4832379" y="-180733"/>
              <a:ext cx="712849" cy="2250554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1" name="Freeform 69"/>
            <p:cNvSpPr/>
            <p:nvPr/>
          </p:nvSpPr>
          <p:spPr bwMode="auto">
            <a:xfrm>
              <a:off x="5584371" y="2206939"/>
              <a:ext cx="995037" cy="829197"/>
            </a:xfrm>
            <a:custGeom>
              <a:avLst/>
              <a:gdLst>
                <a:gd name="T0" fmla="*/ 0 w 1146"/>
                <a:gd name="T1" fmla="*/ 955 h 955"/>
                <a:gd name="T2" fmla="*/ 1146 w 1146"/>
                <a:gd name="T3" fmla="*/ 0 h 955"/>
                <a:gd name="T4" fmla="*/ 0 w 1146"/>
                <a:gd name="T5" fmla="*/ 955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6" h="955">
                  <a:moveTo>
                    <a:pt x="0" y="955"/>
                  </a:moveTo>
                  <a:lnTo>
                    <a:pt x="1146" y="0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2" name="Line 70"/>
            <p:cNvSpPr>
              <a:spLocks noChangeShapeType="1"/>
            </p:cNvSpPr>
            <p:nvPr/>
          </p:nvSpPr>
          <p:spPr bwMode="auto">
            <a:xfrm flipV="1">
              <a:off x="5584371" y="2206939"/>
              <a:ext cx="995037" cy="82919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3" name="Freeform 71"/>
            <p:cNvSpPr/>
            <p:nvPr/>
          </p:nvSpPr>
          <p:spPr bwMode="auto">
            <a:xfrm>
              <a:off x="5584371" y="2367569"/>
              <a:ext cx="435003" cy="668567"/>
            </a:xfrm>
            <a:custGeom>
              <a:avLst/>
              <a:gdLst>
                <a:gd name="T0" fmla="*/ 501 w 501"/>
                <a:gd name="T1" fmla="*/ 0 h 770"/>
                <a:gd name="T2" fmla="*/ 0 w 501"/>
                <a:gd name="T3" fmla="*/ 770 h 770"/>
                <a:gd name="T4" fmla="*/ 501 w 501"/>
                <a:gd name="T5" fmla="*/ 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1" h="770">
                  <a:moveTo>
                    <a:pt x="501" y="0"/>
                  </a:moveTo>
                  <a:lnTo>
                    <a:pt x="0" y="770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4" name="Line 72"/>
            <p:cNvSpPr>
              <a:spLocks noChangeShapeType="1"/>
            </p:cNvSpPr>
            <p:nvPr/>
          </p:nvSpPr>
          <p:spPr bwMode="auto">
            <a:xfrm flipH="1">
              <a:off x="5584371" y="2367569"/>
              <a:ext cx="435003" cy="66856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5" name="Freeform 73"/>
            <p:cNvSpPr/>
            <p:nvPr/>
          </p:nvSpPr>
          <p:spPr bwMode="auto">
            <a:xfrm>
              <a:off x="5079039" y="1778014"/>
              <a:ext cx="923838" cy="570453"/>
            </a:xfrm>
            <a:custGeom>
              <a:avLst/>
              <a:gdLst>
                <a:gd name="T0" fmla="*/ 1064 w 1064"/>
                <a:gd name="T1" fmla="*/ 657 h 657"/>
                <a:gd name="T2" fmla="*/ 0 w 1064"/>
                <a:gd name="T3" fmla="*/ 0 h 657"/>
                <a:gd name="T4" fmla="*/ 1064 w 1064"/>
                <a:gd name="T5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4" h="657">
                  <a:moveTo>
                    <a:pt x="1064" y="657"/>
                  </a:moveTo>
                  <a:lnTo>
                    <a:pt x="0" y="0"/>
                  </a:lnTo>
                  <a:lnTo>
                    <a:pt x="1064" y="657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6" name="Line 74"/>
            <p:cNvSpPr>
              <a:spLocks noChangeShapeType="1"/>
            </p:cNvSpPr>
            <p:nvPr/>
          </p:nvSpPr>
          <p:spPr bwMode="auto">
            <a:xfrm flipH="1" flipV="1">
              <a:off x="5079039" y="1778014"/>
              <a:ext cx="923838" cy="57045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7" name="Freeform 75"/>
            <p:cNvSpPr/>
            <p:nvPr/>
          </p:nvSpPr>
          <p:spPr bwMode="auto">
            <a:xfrm>
              <a:off x="5103350" y="1262262"/>
              <a:ext cx="1034977" cy="523567"/>
            </a:xfrm>
            <a:custGeom>
              <a:avLst/>
              <a:gdLst>
                <a:gd name="T0" fmla="*/ 1192 w 1192"/>
                <a:gd name="T1" fmla="*/ 0 h 603"/>
                <a:gd name="T2" fmla="*/ 0 w 1192"/>
                <a:gd name="T3" fmla="*/ 603 h 603"/>
                <a:gd name="T4" fmla="*/ 1192 w 1192"/>
                <a:gd name="T5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2" h="603">
                  <a:moveTo>
                    <a:pt x="1192" y="0"/>
                  </a:moveTo>
                  <a:lnTo>
                    <a:pt x="0" y="603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8" name="Line 76"/>
            <p:cNvSpPr>
              <a:spLocks noChangeShapeType="1"/>
            </p:cNvSpPr>
            <p:nvPr/>
          </p:nvSpPr>
          <p:spPr bwMode="auto">
            <a:xfrm flipH="1">
              <a:off x="5103350" y="1262262"/>
              <a:ext cx="1034977" cy="52356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Freeform 77"/>
            <p:cNvSpPr/>
            <p:nvPr/>
          </p:nvSpPr>
          <p:spPr bwMode="auto">
            <a:xfrm>
              <a:off x="6698360" y="3141197"/>
              <a:ext cx="379434" cy="1546388"/>
            </a:xfrm>
            <a:custGeom>
              <a:avLst/>
              <a:gdLst>
                <a:gd name="T0" fmla="*/ 0 w 437"/>
                <a:gd name="T1" fmla="*/ 1781 h 1781"/>
                <a:gd name="T2" fmla="*/ 437 w 437"/>
                <a:gd name="T3" fmla="*/ 0 h 1781"/>
                <a:gd name="T4" fmla="*/ 0 w 437"/>
                <a:gd name="T5" fmla="*/ 1781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7" h="1781">
                  <a:moveTo>
                    <a:pt x="0" y="1781"/>
                  </a:moveTo>
                  <a:lnTo>
                    <a:pt x="437" y="0"/>
                  </a:lnTo>
                  <a:lnTo>
                    <a:pt x="0" y="178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Line 78"/>
            <p:cNvSpPr>
              <a:spLocks noChangeShapeType="1"/>
            </p:cNvSpPr>
            <p:nvPr/>
          </p:nvSpPr>
          <p:spPr bwMode="auto">
            <a:xfrm flipV="1">
              <a:off x="6698360" y="3141197"/>
              <a:ext cx="379434" cy="154638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Freeform 79"/>
            <p:cNvSpPr/>
            <p:nvPr/>
          </p:nvSpPr>
          <p:spPr bwMode="auto">
            <a:xfrm>
              <a:off x="6203447" y="2211280"/>
              <a:ext cx="375961" cy="1515130"/>
            </a:xfrm>
            <a:custGeom>
              <a:avLst/>
              <a:gdLst>
                <a:gd name="T0" fmla="*/ 0 w 433"/>
                <a:gd name="T1" fmla="*/ 1745 h 1745"/>
                <a:gd name="T2" fmla="*/ 433 w 433"/>
                <a:gd name="T3" fmla="*/ 0 h 1745"/>
                <a:gd name="T4" fmla="*/ 0 w 433"/>
                <a:gd name="T5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" h="1745">
                  <a:moveTo>
                    <a:pt x="0" y="1745"/>
                  </a:moveTo>
                  <a:lnTo>
                    <a:pt x="433" y="0"/>
                  </a:lnTo>
                  <a:lnTo>
                    <a:pt x="0" y="1745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Line 80"/>
            <p:cNvSpPr>
              <a:spLocks noChangeShapeType="1"/>
            </p:cNvSpPr>
            <p:nvPr/>
          </p:nvSpPr>
          <p:spPr bwMode="auto">
            <a:xfrm flipV="1">
              <a:off x="6203447" y="2211280"/>
              <a:ext cx="375961" cy="151513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Freeform 81"/>
            <p:cNvSpPr/>
            <p:nvPr/>
          </p:nvSpPr>
          <p:spPr bwMode="auto">
            <a:xfrm>
              <a:off x="4871522" y="2206939"/>
              <a:ext cx="1707886" cy="3079751"/>
            </a:xfrm>
            <a:custGeom>
              <a:avLst/>
              <a:gdLst>
                <a:gd name="T0" fmla="*/ 1967 w 1967"/>
                <a:gd name="T1" fmla="*/ 0 h 3547"/>
                <a:gd name="T2" fmla="*/ 0 w 1967"/>
                <a:gd name="T3" fmla="*/ 3547 h 3547"/>
                <a:gd name="T4" fmla="*/ 1967 w 1967"/>
                <a:gd name="T5" fmla="*/ 0 h 3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67" h="3547">
                  <a:moveTo>
                    <a:pt x="1967" y="0"/>
                  </a:moveTo>
                  <a:lnTo>
                    <a:pt x="0" y="354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Line 82"/>
            <p:cNvSpPr>
              <a:spLocks noChangeShapeType="1"/>
            </p:cNvSpPr>
            <p:nvPr/>
          </p:nvSpPr>
          <p:spPr bwMode="auto">
            <a:xfrm flipH="1">
              <a:off x="4871522" y="2206939"/>
              <a:ext cx="1707886" cy="3079751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Freeform 83"/>
            <p:cNvSpPr/>
            <p:nvPr/>
          </p:nvSpPr>
          <p:spPr bwMode="auto">
            <a:xfrm>
              <a:off x="6579408" y="2206939"/>
              <a:ext cx="486231" cy="909946"/>
            </a:xfrm>
            <a:custGeom>
              <a:avLst/>
              <a:gdLst>
                <a:gd name="T0" fmla="*/ 0 w 560"/>
                <a:gd name="T1" fmla="*/ 0 h 1048"/>
                <a:gd name="T2" fmla="*/ 560 w 560"/>
                <a:gd name="T3" fmla="*/ 1048 h 1048"/>
                <a:gd name="T4" fmla="*/ 0 w 560"/>
                <a:gd name="T5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0" h="1048">
                  <a:moveTo>
                    <a:pt x="0" y="0"/>
                  </a:moveTo>
                  <a:lnTo>
                    <a:pt x="560" y="1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6" name="Line 84"/>
            <p:cNvSpPr>
              <a:spLocks noChangeShapeType="1"/>
            </p:cNvSpPr>
            <p:nvPr/>
          </p:nvSpPr>
          <p:spPr bwMode="auto">
            <a:xfrm>
              <a:off x="6579408" y="2206939"/>
              <a:ext cx="486231" cy="90994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7" name="Freeform 85"/>
            <p:cNvSpPr/>
            <p:nvPr/>
          </p:nvSpPr>
          <p:spPr bwMode="auto">
            <a:xfrm>
              <a:off x="6579408" y="1600887"/>
              <a:ext cx="797940" cy="606052"/>
            </a:xfrm>
            <a:custGeom>
              <a:avLst/>
              <a:gdLst>
                <a:gd name="T0" fmla="*/ 0 w 919"/>
                <a:gd name="T1" fmla="*/ 698 h 698"/>
                <a:gd name="T2" fmla="*/ 919 w 919"/>
                <a:gd name="T3" fmla="*/ 0 h 698"/>
                <a:gd name="T4" fmla="*/ 0 w 919"/>
                <a:gd name="T5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9" h="698">
                  <a:moveTo>
                    <a:pt x="0" y="698"/>
                  </a:moveTo>
                  <a:lnTo>
                    <a:pt x="919" y="0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8" name="Line 86"/>
            <p:cNvSpPr>
              <a:spLocks noChangeShapeType="1"/>
            </p:cNvSpPr>
            <p:nvPr/>
          </p:nvSpPr>
          <p:spPr bwMode="auto">
            <a:xfrm flipV="1">
              <a:off x="6579408" y="1600887"/>
              <a:ext cx="797940" cy="60605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9" name="Freeform 87"/>
            <p:cNvSpPr/>
            <p:nvPr/>
          </p:nvSpPr>
          <p:spPr bwMode="auto">
            <a:xfrm>
              <a:off x="7036985" y="1600887"/>
              <a:ext cx="340362" cy="1540310"/>
            </a:xfrm>
            <a:custGeom>
              <a:avLst/>
              <a:gdLst>
                <a:gd name="T0" fmla="*/ 392 w 392"/>
                <a:gd name="T1" fmla="*/ 0 h 1774"/>
                <a:gd name="T2" fmla="*/ 0 w 392"/>
                <a:gd name="T3" fmla="*/ 1774 h 1774"/>
                <a:gd name="T4" fmla="*/ 392 w 392"/>
                <a:gd name="T5" fmla="*/ 0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1774">
                  <a:moveTo>
                    <a:pt x="392" y="0"/>
                  </a:moveTo>
                  <a:lnTo>
                    <a:pt x="0" y="1774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0" name="Line 88"/>
            <p:cNvSpPr>
              <a:spLocks noChangeShapeType="1"/>
            </p:cNvSpPr>
            <p:nvPr/>
          </p:nvSpPr>
          <p:spPr bwMode="auto">
            <a:xfrm flipH="1">
              <a:off x="7036985" y="1600887"/>
              <a:ext cx="340362" cy="154031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1" name="Freeform 89"/>
            <p:cNvSpPr/>
            <p:nvPr/>
          </p:nvSpPr>
          <p:spPr bwMode="auto">
            <a:xfrm>
              <a:off x="6019374" y="2367569"/>
              <a:ext cx="1017612" cy="773628"/>
            </a:xfrm>
            <a:custGeom>
              <a:avLst/>
              <a:gdLst>
                <a:gd name="T0" fmla="*/ 1172 w 1172"/>
                <a:gd name="T1" fmla="*/ 891 h 891"/>
                <a:gd name="T2" fmla="*/ 0 w 1172"/>
                <a:gd name="T3" fmla="*/ 0 h 891"/>
                <a:gd name="T4" fmla="*/ 1172 w 1172"/>
                <a:gd name="T5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2" h="891">
                  <a:moveTo>
                    <a:pt x="1172" y="891"/>
                  </a:moveTo>
                  <a:lnTo>
                    <a:pt x="0" y="0"/>
                  </a:lnTo>
                  <a:lnTo>
                    <a:pt x="1172" y="89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Line 90"/>
            <p:cNvSpPr>
              <a:spLocks noChangeShapeType="1"/>
            </p:cNvSpPr>
            <p:nvPr/>
          </p:nvSpPr>
          <p:spPr bwMode="auto">
            <a:xfrm flipH="1" flipV="1">
              <a:off x="6019374" y="2367569"/>
              <a:ext cx="1017612" cy="77362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3" name="Freeform 91"/>
            <p:cNvSpPr/>
            <p:nvPr/>
          </p:nvSpPr>
          <p:spPr bwMode="auto">
            <a:xfrm>
              <a:off x="6019374" y="1266603"/>
              <a:ext cx="118953" cy="1063630"/>
            </a:xfrm>
            <a:custGeom>
              <a:avLst/>
              <a:gdLst>
                <a:gd name="T0" fmla="*/ 137 w 137"/>
                <a:gd name="T1" fmla="*/ 0 h 1225"/>
                <a:gd name="T2" fmla="*/ 0 w 137"/>
                <a:gd name="T3" fmla="*/ 1225 h 1225"/>
                <a:gd name="T4" fmla="*/ 137 w 137"/>
                <a:gd name="T5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1225">
                  <a:moveTo>
                    <a:pt x="137" y="0"/>
                  </a:moveTo>
                  <a:lnTo>
                    <a:pt x="0" y="122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4" name="Line 92"/>
            <p:cNvSpPr>
              <a:spLocks noChangeShapeType="1"/>
            </p:cNvSpPr>
            <p:nvPr/>
          </p:nvSpPr>
          <p:spPr bwMode="auto">
            <a:xfrm flipH="1">
              <a:off x="6019374" y="1266603"/>
              <a:ext cx="118953" cy="106363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Freeform 93"/>
            <p:cNvSpPr/>
            <p:nvPr/>
          </p:nvSpPr>
          <p:spPr bwMode="auto">
            <a:xfrm>
              <a:off x="6037608" y="2182628"/>
              <a:ext cx="558297" cy="165840"/>
            </a:xfrm>
            <a:custGeom>
              <a:avLst/>
              <a:gdLst>
                <a:gd name="T0" fmla="*/ 0 w 643"/>
                <a:gd name="T1" fmla="*/ 191 h 191"/>
                <a:gd name="T2" fmla="*/ 643 w 643"/>
                <a:gd name="T3" fmla="*/ 0 h 191"/>
                <a:gd name="T4" fmla="*/ 0 w 64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3" h="191">
                  <a:moveTo>
                    <a:pt x="0" y="191"/>
                  </a:moveTo>
                  <a:lnTo>
                    <a:pt x="643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6" name="Line 94"/>
            <p:cNvSpPr>
              <a:spLocks noChangeShapeType="1"/>
            </p:cNvSpPr>
            <p:nvPr/>
          </p:nvSpPr>
          <p:spPr bwMode="auto">
            <a:xfrm flipV="1">
              <a:off x="6037608" y="2182628"/>
              <a:ext cx="558297" cy="16584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7" name="Freeform 95"/>
            <p:cNvSpPr/>
            <p:nvPr/>
          </p:nvSpPr>
          <p:spPr bwMode="auto">
            <a:xfrm>
              <a:off x="6138327" y="1266603"/>
              <a:ext cx="457578" cy="916024"/>
            </a:xfrm>
            <a:custGeom>
              <a:avLst/>
              <a:gdLst>
                <a:gd name="T0" fmla="*/ 527 w 527"/>
                <a:gd name="T1" fmla="*/ 1055 h 1055"/>
                <a:gd name="T2" fmla="*/ 0 w 527"/>
                <a:gd name="T3" fmla="*/ 0 h 1055"/>
                <a:gd name="T4" fmla="*/ 527 w 527"/>
                <a:gd name="T5" fmla="*/ 1055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7" h="1055">
                  <a:moveTo>
                    <a:pt x="527" y="1055"/>
                  </a:moveTo>
                  <a:lnTo>
                    <a:pt x="0" y="0"/>
                  </a:lnTo>
                  <a:lnTo>
                    <a:pt x="527" y="1055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8" name="Line 96"/>
            <p:cNvSpPr>
              <a:spLocks noChangeShapeType="1"/>
            </p:cNvSpPr>
            <p:nvPr/>
          </p:nvSpPr>
          <p:spPr bwMode="auto">
            <a:xfrm flipH="1" flipV="1">
              <a:off x="6138327" y="1266603"/>
              <a:ext cx="457578" cy="916024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9" name="Freeform 97"/>
            <p:cNvSpPr/>
            <p:nvPr/>
          </p:nvSpPr>
          <p:spPr bwMode="auto">
            <a:xfrm>
              <a:off x="4346219" y="1262262"/>
              <a:ext cx="1792108" cy="2644748"/>
            </a:xfrm>
            <a:custGeom>
              <a:avLst/>
              <a:gdLst>
                <a:gd name="T0" fmla="*/ 2064 w 2064"/>
                <a:gd name="T1" fmla="*/ 0 h 3046"/>
                <a:gd name="T2" fmla="*/ 0 w 2064"/>
                <a:gd name="T3" fmla="*/ 3046 h 3046"/>
                <a:gd name="T4" fmla="*/ 2064 w 2064"/>
                <a:gd name="T5" fmla="*/ 0 h 3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4" h="3046">
                  <a:moveTo>
                    <a:pt x="2064" y="0"/>
                  </a:moveTo>
                  <a:lnTo>
                    <a:pt x="0" y="3046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0" name="Line 98"/>
            <p:cNvSpPr>
              <a:spLocks noChangeShapeType="1"/>
            </p:cNvSpPr>
            <p:nvPr/>
          </p:nvSpPr>
          <p:spPr bwMode="auto">
            <a:xfrm flipH="1">
              <a:off x="4346219" y="1262262"/>
              <a:ext cx="1792108" cy="264474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Freeform 99"/>
            <p:cNvSpPr/>
            <p:nvPr/>
          </p:nvSpPr>
          <p:spPr bwMode="auto">
            <a:xfrm>
              <a:off x="4990475" y="3169849"/>
              <a:ext cx="1707886" cy="1517735"/>
            </a:xfrm>
            <a:custGeom>
              <a:avLst/>
              <a:gdLst>
                <a:gd name="T0" fmla="*/ 0 w 1967"/>
                <a:gd name="T1" fmla="*/ 0 h 1748"/>
                <a:gd name="T2" fmla="*/ 1967 w 1967"/>
                <a:gd name="T3" fmla="*/ 1748 h 1748"/>
                <a:gd name="T4" fmla="*/ 0 w 1967"/>
                <a:gd name="T5" fmla="*/ 0 h 1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67" h="1748">
                  <a:moveTo>
                    <a:pt x="0" y="0"/>
                  </a:moveTo>
                  <a:lnTo>
                    <a:pt x="1967" y="1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Line 100"/>
            <p:cNvSpPr>
              <a:spLocks noChangeShapeType="1"/>
            </p:cNvSpPr>
            <p:nvPr/>
          </p:nvSpPr>
          <p:spPr bwMode="auto">
            <a:xfrm>
              <a:off x="4990475" y="3169849"/>
              <a:ext cx="1707886" cy="151773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3" name="Freeform 101"/>
            <p:cNvSpPr/>
            <p:nvPr/>
          </p:nvSpPr>
          <p:spPr bwMode="auto">
            <a:xfrm>
              <a:off x="5584371" y="3036136"/>
              <a:ext cx="1464771" cy="133713"/>
            </a:xfrm>
            <a:custGeom>
              <a:avLst/>
              <a:gdLst>
                <a:gd name="T0" fmla="*/ 0 w 1687"/>
                <a:gd name="T1" fmla="*/ 0 h 154"/>
                <a:gd name="T2" fmla="*/ 1687 w 1687"/>
                <a:gd name="T3" fmla="*/ 154 h 154"/>
                <a:gd name="T4" fmla="*/ 0 w 1687"/>
                <a:gd name="T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7" h="154">
                  <a:moveTo>
                    <a:pt x="0" y="0"/>
                  </a:moveTo>
                  <a:lnTo>
                    <a:pt x="1687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4" name="Line 102"/>
            <p:cNvSpPr>
              <a:spLocks noChangeShapeType="1"/>
            </p:cNvSpPr>
            <p:nvPr/>
          </p:nvSpPr>
          <p:spPr bwMode="auto">
            <a:xfrm>
              <a:off x="5584371" y="3036136"/>
              <a:ext cx="1464771" cy="13371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5" name="Freeform 103"/>
            <p:cNvSpPr/>
            <p:nvPr/>
          </p:nvSpPr>
          <p:spPr bwMode="auto">
            <a:xfrm>
              <a:off x="3149744" y="3169849"/>
              <a:ext cx="1840731" cy="1554202"/>
            </a:xfrm>
            <a:custGeom>
              <a:avLst/>
              <a:gdLst>
                <a:gd name="T0" fmla="*/ 2120 w 2120"/>
                <a:gd name="T1" fmla="*/ 0 h 1790"/>
                <a:gd name="T2" fmla="*/ 0 w 2120"/>
                <a:gd name="T3" fmla="*/ 1790 h 1790"/>
                <a:gd name="T4" fmla="*/ 2120 w 2120"/>
                <a:gd name="T5" fmla="*/ 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0" h="1790">
                  <a:moveTo>
                    <a:pt x="2120" y="0"/>
                  </a:moveTo>
                  <a:lnTo>
                    <a:pt x="0" y="179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6" name="Line 104"/>
            <p:cNvSpPr>
              <a:spLocks noChangeShapeType="1"/>
            </p:cNvSpPr>
            <p:nvPr/>
          </p:nvSpPr>
          <p:spPr bwMode="auto">
            <a:xfrm flipH="1">
              <a:off x="3149744" y="3169849"/>
              <a:ext cx="1840731" cy="155420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7" name="Freeform 105"/>
            <p:cNvSpPr/>
            <p:nvPr/>
          </p:nvSpPr>
          <p:spPr bwMode="auto">
            <a:xfrm>
              <a:off x="6698360" y="4613781"/>
              <a:ext cx="903000" cy="79881"/>
            </a:xfrm>
            <a:custGeom>
              <a:avLst/>
              <a:gdLst>
                <a:gd name="T0" fmla="*/ 0 w 1040"/>
                <a:gd name="T1" fmla="*/ 92 h 92"/>
                <a:gd name="T2" fmla="*/ 1040 w 1040"/>
                <a:gd name="T3" fmla="*/ 0 h 92"/>
                <a:gd name="T4" fmla="*/ 0 w 1040"/>
                <a:gd name="T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0" h="92">
                  <a:moveTo>
                    <a:pt x="0" y="92"/>
                  </a:moveTo>
                  <a:lnTo>
                    <a:pt x="1040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8" name="Line 106"/>
            <p:cNvSpPr>
              <a:spLocks noChangeShapeType="1"/>
            </p:cNvSpPr>
            <p:nvPr/>
          </p:nvSpPr>
          <p:spPr bwMode="auto">
            <a:xfrm flipV="1">
              <a:off x="6698360" y="4613781"/>
              <a:ext cx="903000" cy="79881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9" name="Freeform 107"/>
            <p:cNvSpPr/>
            <p:nvPr/>
          </p:nvSpPr>
          <p:spPr bwMode="auto">
            <a:xfrm>
              <a:off x="7601361" y="4639830"/>
              <a:ext cx="1101834" cy="335152"/>
            </a:xfrm>
            <a:custGeom>
              <a:avLst/>
              <a:gdLst>
                <a:gd name="T0" fmla="*/ 0 w 1269"/>
                <a:gd name="T1" fmla="*/ 0 h 386"/>
                <a:gd name="T2" fmla="*/ 1269 w 1269"/>
                <a:gd name="T3" fmla="*/ 386 h 386"/>
                <a:gd name="T4" fmla="*/ 0 w 1269"/>
                <a:gd name="T5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9" h="386">
                  <a:moveTo>
                    <a:pt x="0" y="0"/>
                  </a:moveTo>
                  <a:lnTo>
                    <a:pt x="1269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0" name="Line 108"/>
            <p:cNvSpPr>
              <a:spLocks noChangeShapeType="1"/>
            </p:cNvSpPr>
            <p:nvPr/>
          </p:nvSpPr>
          <p:spPr bwMode="auto">
            <a:xfrm>
              <a:off x="7601361" y="4639830"/>
              <a:ext cx="1101834" cy="33515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1" name="Freeform 109"/>
            <p:cNvSpPr/>
            <p:nvPr/>
          </p:nvSpPr>
          <p:spPr bwMode="auto">
            <a:xfrm>
              <a:off x="7291389" y="4913335"/>
              <a:ext cx="1411806" cy="61647"/>
            </a:xfrm>
            <a:custGeom>
              <a:avLst/>
              <a:gdLst>
                <a:gd name="T0" fmla="*/ 1626 w 1626"/>
                <a:gd name="T1" fmla="*/ 71 h 71"/>
                <a:gd name="T2" fmla="*/ 0 w 1626"/>
                <a:gd name="T3" fmla="*/ 0 h 71"/>
                <a:gd name="T4" fmla="*/ 1626 w 1626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6" h="71">
                  <a:moveTo>
                    <a:pt x="1626" y="71"/>
                  </a:moveTo>
                  <a:lnTo>
                    <a:pt x="0" y="0"/>
                  </a:lnTo>
                  <a:lnTo>
                    <a:pt x="1626" y="7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2" name="Line 110"/>
            <p:cNvSpPr>
              <a:spLocks noChangeShapeType="1"/>
            </p:cNvSpPr>
            <p:nvPr/>
          </p:nvSpPr>
          <p:spPr bwMode="auto">
            <a:xfrm flipH="1" flipV="1">
              <a:off x="7291389" y="4913335"/>
              <a:ext cx="1411806" cy="6164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3" name="Freeform 111"/>
            <p:cNvSpPr/>
            <p:nvPr/>
          </p:nvSpPr>
          <p:spPr bwMode="auto">
            <a:xfrm>
              <a:off x="7273155" y="3052633"/>
              <a:ext cx="609525" cy="1842467"/>
            </a:xfrm>
            <a:custGeom>
              <a:avLst/>
              <a:gdLst>
                <a:gd name="T0" fmla="*/ 0 w 702"/>
                <a:gd name="T1" fmla="*/ 2122 h 2122"/>
                <a:gd name="T2" fmla="*/ 702 w 702"/>
                <a:gd name="T3" fmla="*/ 0 h 2122"/>
                <a:gd name="T4" fmla="*/ 0 w 702"/>
                <a:gd name="T5" fmla="*/ 2122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2122">
                  <a:moveTo>
                    <a:pt x="0" y="2122"/>
                  </a:moveTo>
                  <a:lnTo>
                    <a:pt x="702" y="0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4" name="Line 112"/>
            <p:cNvSpPr>
              <a:spLocks noChangeShapeType="1"/>
            </p:cNvSpPr>
            <p:nvPr/>
          </p:nvSpPr>
          <p:spPr bwMode="auto">
            <a:xfrm flipV="1">
              <a:off x="7273155" y="3052633"/>
              <a:ext cx="609525" cy="184246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5" name="Freeform 113"/>
            <p:cNvSpPr/>
            <p:nvPr/>
          </p:nvSpPr>
          <p:spPr bwMode="auto">
            <a:xfrm>
              <a:off x="7077794" y="3052633"/>
              <a:ext cx="804886" cy="88563"/>
            </a:xfrm>
            <a:custGeom>
              <a:avLst/>
              <a:gdLst>
                <a:gd name="T0" fmla="*/ 927 w 927"/>
                <a:gd name="T1" fmla="*/ 0 h 102"/>
                <a:gd name="T2" fmla="*/ 0 w 927"/>
                <a:gd name="T3" fmla="*/ 102 h 102"/>
                <a:gd name="T4" fmla="*/ 927 w 927"/>
                <a:gd name="T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7" h="102">
                  <a:moveTo>
                    <a:pt x="927" y="0"/>
                  </a:moveTo>
                  <a:lnTo>
                    <a:pt x="0" y="10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6" name="Line 114"/>
            <p:cNvSpPr>
              <a:spLocks noChangeShapeType="1"/>
            </p:cNvSpPr>
            <p:nvPr/>
          </p:nvSpPr>
          <p:spPr bwMode="auto">
            <a:xfrm flipH="1">
              <a:off x="7077794" y="3052633"/>
              <a:ext cx="804886" cy="8856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7" name="Freeform 115"/>
            <p:cNvSpPr/>
            <p:nvPr/>
          </p:nvSpPr>
          <p:spPr bwMode="auto">
            <a:xfrm>
              <a:off x="7049141" y="2081908"/>
              <a:ext cx="853509" cy="1106175"/>
            </a:xfrm>
            <a:custGeom>
              <a:avLst/>
              <a:gdLst>
                <a:gd name="T0" fmla="*/ 0 w 983"/>
                <a:gd name="T1" fmla="*/ 1274 h 1274"/>
                <a:gd name="T2" fmla="*/ 983 w 983"/>
                <a:gd name="T3" fmla="*/ 0 h 1274"/>
                <a:gd name="T4" fmla="*/ 0 w 983"/>
                <a:gd name="T5" fmla="*/ 1274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3" h="1274">
                  <a:moveTo>
                    <a:pt x="0" y="1274"/>
                  </a:moveTo>
                  <a:lnTo>
                    <a:pt x="983" y="0"/>
                  </a:lnTo>
                  <a:lnTo>
                    <a:pt x="0" y="127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8" name="Line 116"/>
            <p:cNvSpPr>
              <a:spLocks noChangeShapeType="1"/>
            </p:cNvSpPr>
            <p:nvPr/>
          </p:nvSpPr>
          <p:spPr bwMode="auto">
            <a:xfrm flipV="1">
              <a:off x="7049141" y="2081908"/>
              <a:ext cx="853509" cy="110617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9" name="Freeform 117"/>
            <p:cNvSpPr/>
            <p:nvPr/>
          </p:nvSpPr>
          <p:spPr bwMode="auto">
            <a:xfrm>
              <a:off x="7896572" y="2069753"/>
              <a:ext cx="833538" cy="652938"/>
            </a:xfrm>
            <a:custGeom>
              <a:avLst/>
              <a:gdLst>
                <a:gd name="T0" fmla="*/ 0 w 960"/>
                <a:gd name="T1" fmla="*/ 0 h 752"/>
                <a:gd name="T2" fmla="*/ 960 w 960"/>
                <a:gd name="T3" fmla="*/ 752 h 752"/>
                <a:gd name="T4" fmla="*/ 0 w 960"/>
                <a:gd name="T5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0" h="752">
                  <a:moveTo>
                    <a:pt x="0" y="0"/>
                  </a:moveTo>
                  <a:lnTo>
                    <a:pt x="960" y="7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0" name="Line 118"/>
            <p:cNvSpPr>
              <a:spLocks noChangeShapeType="1"/>
            </p:cNvSpPr>
            <p:nvPr/>
          </p:nvSpPr>
          <p:spPr bwMode="auto">
            <a:xfrm>
              <a:off x="7896572" y="2069753"/>
              <a:ext cx="833538" cy="65293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1" name="Freeform 119"/>
            <p:cNvSpPr/>
            <p:nvPr/>
          </p:nvSpPr>
          <p:spPr bwMode="auto">
            <a:xfrm>
              <a:off x="8695380" y="2034153"/>
              <a:ext cx="34731" cy="688538"/>
            </a:xfrm>
            <a:custGeom>
              <a:avLst/>
              <a:gdLst>
                <a:gd name="T0" fmla="*/ 40 w 40"/>
                <a:gd name="T1" fmla="*/ 793 h 793"/>
                <a:gd name="T2" fmla="*/ 0 w 40"/>
                <a:gd name="T3" fmla="*/ 0 h 793"/>
                <a:gd name="T4" fmla="*/ 40 w 40"/>
                <a:gd name="T5" fmla="*/ 793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93">
                  <a:moveTo>
                    <a:pt x="40" y="793"/>
                  </a:moveTo>
                  <a:lnTo>
                    <a:pt x="0" y="0"/>
                  </a:lnTo>
                  <a:lnTo>
                    <a:pt x="40" y="793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2" name="Line 120"/>
            <p:cNvSpPr>
              <a:spLocks noChangeShapeType="1"/>
            </p:cNvSpPr>
            <p:nvPr/>
          </p:nvSpPr>
          <p:spPr bwMode="auto">
            <a:xfrm flipH="1" flipV="1">
              <a:off x="8695380" y="2034153"/>
              <a:ext cx="34731" cy="68853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3" name="Freeform 121"/>
            <p:cNvSpPr/>
            <p:nvPr/>
          </p:nvSpPr>
          <p:spPr bwMode="auto">
            <a:xfrm>
              <a:off x="7366928" y="1603492"/>
              <a:ext cx="1328452" cy="430662"/>
            </a:xfrm>
            <a:custGeom>
              <a:avLst/>
              <a:gdLst>
                <a:gd name="T0" fmla="*/ 1530 w 1530"/>
                <a:gd name="T1" fmla="*/ 496 h 496"/>
                <a:gd name="T2" fmla="*/ 0 w 1530"/>
                <a:gd name="T3" fmla="*/ 0 h 496"/>
                <a:gd name="T4" fmla="*/ 1530 w 1530"/>
                <a:gd name="T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0" h="496">
                  <a:moveTo>
                    <a:pt x="1530" y="496"/>
                  </a:moveTo>
                  <a:lnTo>
                    <a:pt x="0" y="0"/>
                  </a:lnTo>
                  <a:lnTo>
                    <a:pt x="1530" y="496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4" name="Line 122"/>
            <p:cNvSpPr>
              <a:spLocks noChangeShapeType="1"/>
            </p:cNvSpPr>
            <p:nvPr/>
          </p:nvSpPr>
          <p:spPr bwMode="auto">
            <a:xfrm flipH="1" flipV="1">
              <a:off x="7366928" y="1603492"/>
              <a:ext cx="1328452" cy="43066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5" name="Freeform 123"/>
            <p:cNvSpPr/>
            <p:nvPr/>
          </p:nvSpPr>
          <p:spPr bwMode="auto">
            <a:xfrm>
              <a:off x="7601361" y="3726410"/>
              <a:ext cx="299553" cy="923838"/>
            </a:xfrm>
            <a:custGeom>
              <a:avLst/>
              <a:gdLst>
                <a:gd name="T0" fmla="*/ 0 w 345"/>
                <a:gd name="T1" fmla="*/ 1064 h 1064"/>
                <a:gd name="T2" fmla="*/ 345 w 345"/>
                <a:gd name="T3" fmla="*/ 0 h 1064"/>
                <a:gd name="T4" fmla="*/ 0 w 345"/>
                <a:gd name="T5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5" h="1064">
                  <a:moveTo>
                    <a:pt x="0" y="1064"/>
                  </a:moveTo>
                  <a:lnTo>
                    <a:pt x="345" y="0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6" name="Line 124"/>
            <p:cNvSpPr>
              <a:spLocks noChangeShapeType="1"/>
            </p:cNvSpPr>
            <p:nvPr/>
          </p:nvSpPr>
          <p:spPr bwMode="auto">
            <a:xfrm flipV="1">
              <a:off x="7601361" y="3726410"/>
              <a:ext cx="299553" cy="92383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7" name="Freeform 125"/>
            <p:cNvSpPr/>
            <p:nvPr/>
          </p:nvSpPr>
          <p:spPr bwMode="auto">
            <a:xfrm>
              <a:off x="7882680" y="3061316"/>
              <a:ext cx="32126" cy="665094"/>
            </a:xfrm>
            <a:custGeom>
              <a:avLst/>
              <a:gdLst>
                <a:gd name="T0" fmla="*/ 37 w 37"/>
                <a:gd name="T1" fmla="*/ 766 h 766"/>
                <a:gd name="T2" fmla="*/ 0 w 37"/>
                <a:gd name="T3" fmla="*/ 0 h 766"/>
                <a:gd name="T4" fmla="*/ 37 w 37"/>
                <a:gd name="T5" fmla="*/ 76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766">
                  <a:moveTo>
                    <a:pt x="37" y="766"/>
                  </a:moveTo>
                  <a:lnTo>
                    <a:pt x="0" y="0"/>
                  </a:lnTo>
                  <a:lnTo>
                    <a:pt x="37" y="766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8" name="Line 126"/>
            <p:cNvSpPr>
              <a:spLocks noChangeShapeType="1"/>
            </p:cNvSpPr>
            <p:nvPr/>
          </p:nvSpPr>
          <p:spPr bwMode="auto">
            <a:xfrm flipH="1" flipV="1">
              <a:off x="7882680" y="3061316"/>
              <a:ext cx="32126" cy="665094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9" name="Freeform 127"/>
            <p:cNvSpPr/>
            <p:nvPr/>
          </p:nvSpPr>
          <p:spPr bwMode="auto">
            <a:xfrm>
              <a:off x="7882680" y="2722691"/>
              <a:ext cx="832670" cy="338625"/>
            </a:xfrm>
            <a:custGeom>
              <a:avLst/>
              <a:gdLst>
                <a:gd name="T0" fmla="*/ 0 w 959"/>
                <a:gd name="T1" fmla="*/ 390 h 390"/>
                <a:gd name="T2" fmla="*/ 959 w 959"/>
                <a:gd name="T3" fmla="*/ 0 h 390"/>
                <a:gd name="T4" fmla="*/ 0 w 959"/>
                <a:gd name="T5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9" h="390">
                  <a:moveTo>
                    <a:pt x="0" y="390"/>
                  </a:moveTo>
                  <a:lnTo>
                    <a:pt x="959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0" name="Line 128"/>
            <p:cNvSpPr>
              <a:spLocks noChangeShapeType="1"/>
            </p:cNvSpPr>
            <p:nvPr/>
          </p:nvSpPr>
          <p:spPr bwMode="auto">
            <a:xfrm flipV="1">
              <a:off x="7882680" y="2722691"/>
              <a:ext cx="832670" cy="33862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1" name="Freeform 129"/>
            <p:cNvSpPr/>
            <p:nvPr/>
          </p:nvSpPr>
          <p:spPr bwMode="auto">
            <a:xfrm>
              <a:off x="7900914" y="3726410"/>
              <a:ext cx="1596747" cy="8683"/>
            </a:xfrm>
            <a:custGeom>
              <a:avLst/>
              <a:gdLst>
                <a:gd name="T0" fmla="*/ 0 w 1839"/>
                <a:gd name="T1" fmla="*/ 0 h 10"/>
                <a:gd name="T2" fmla="*/ 1839 w 1839"/>
                <a:gd name="T3" fmla="*/ 10 h 10"/>
                <a:gd name="T4" fmla="*/ 0 w 1839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9" h="10">
                  <a:moveTo>
                    <a:pt x="0" y="0"/>
                  </a:moveTo>
                  <a:lnTo>
                    <a:pt x="183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2" name="Line 130"/>
            <p:cNvSpPr>
              <a:spLocks noChangeShapeType="1"/>
            </p:cNvSpPr>
            <p:nvPr/>
          </p:nvSpPr>
          <p:spPr bwMode="auto">
            <a:xfrm>
              <a:off x="7900914" y="3726410"/>
              <a:ext cx="1596747" cy="868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3" name="Freeform 131"/>
            <p:cNvSpPr/>
            <p:nvPr/>
          </p:nvSpPr>
          <p:spPr bwMode="auto">
            <a:xfrm>
              <a:off x="9497661" y="3578804"/>
              <a:ext cx="1380548" cy="156288"/>
            </a:xfrm>
            <a:custGeom>
              <a:avLst/>
              <a:gdLst>
                <a:gd name="T0" fmla="*/ 0 w 1590"/>
                <a:gd name="T1" fmla="*/ 180 h 180"/>
                <a:gd name="T2" fmla="*/ 1590 w 1590"/>
                <a:gd name="T3" fmla="*/ 0 h 180"/>
                <a:gd name="T4" fmla="*/ 0 w 1590"/>
                <a:gd name="T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0" h="180">
                  <a:moveTo>
                    <a:pt x="0" y="180"/>
                  </a:moveTo>
                  <a:lnTo>
                    <a:pt x="1590" y="0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4" name="Line 132"/>
            <p:cNvSpPr>
              <a:spLocks noChangeShapeType="1"/>
            </p:cNvSpPr>
            <p:nvPr/>
          </p:nvSpPr>
          <p:spPr bwMode="auto">
            <a:xfrm flipV="1">
              <a:off x="9497661" y="3578804"/>
              <a:ext cx="1380548" cy="15628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5" name="Freeform 133"/>
            <p:cNvSpPr/>
            <p:nvPr/>
          </p:nvSpPr>
          <p:spPr bwMode="auto">
            <a:xfrm>
              <a:off x="9497661" y="3735093"/>
              <a:ext cx="660753" cy="940336"/>
            </a:xfrm>
            <a:custGeom>
              <a:avLst/>
              <a:gdLst>
                <a:gd name="T0" fmla="*/ 0 w 761"/>
                <a:gd name="T1" fmla="*/ 0 h 1083"/>
                <a:gd name="T2" fmla="*/ 761 w 761"/>
                <a:gd name="T3" fmla="*/ 1083 h 1083"/>
                <a:gd name="T4" fmla="*/ 0 w 761"/>
                <a:gd name="T5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1" h="1083">
                  <a:moveTo>
                    <a:pt x="0" y="0"/>
                  </a:moveTo>
                  <a:lnTo>
                    <a:pt x="761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6" name="Line 134"/>
            <p:cNvSpPr>
              <a:spLocks noChangeShapeType="1"/>
            </p:cNvSpPr>
            <p:nvPr/>
          </p:nvSpPr>
          <p:spPr bwMode="auto">
            <a:xfrm>
              <a:off x="9497661" y="3735093"/>
              <a:ext cx="660753" cy="94033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7" name="Freeform 135"/>
            <p:cNvSpPr/>
            <p:nvPr/>
          </p:nvSpPr>
          <p:spPr bwMode="auto">
            <a:xfrm>
              <a:off x="7900914" y="2590714"/>
              <a:ext cx="2212350" cy="1135696"/>
            </a:xfrm>
            <a:custGeom>
              <a:avLst/>
              <a:gdLst>
                <a:gd name="T0" fmla="*/ 0 w 2548"/>
                <a:gd name="T1" fmla="*/ 1308 h 1308"/>
                <a:gd name="T2" fmla="*/ 2548 w 2548"/>
                <a:gd name="T3" fmla="*/ 0 h 1308"/>
                <a:gd name="T4" fmla="*/ 0 w 2548"/>
                <a:gd name="T5" fmla="*/ 1308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48" h="1308">
                  <a:moveTo>
                    <a:pt x="0" y="1308"/>
                  </a:moveTo>
                  <a:lnTo>
                    <a:pt x="2548" y="0"/>
                  </a:lnTo>
                  <a:lnTo>
                    <a:pt x="0" y="1308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8" name="Line 136"/>
            <p:cNvSpPr>
              <a:spLocks noChangeShapeType="1"/>
            </p:cNvSpPr>
            <p:nvPr/>
          </p:nvSpPr>
          <p:spPr bwMode="auto">
            <a:xfrm flipV="1">
              <a:off x="7900914" y="2590714"/>
              <a:ext cx="2212350" cy="113569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9" name="Freeform 137"/>
            <p:cNvSpPr/>
            <p:nvPr/>
          </p:nvSpPr>
          <p:spPr bwMode="auto">
            <a:xfrm>
              <a:off x="10113264" y="2590714"/>
              <a:ext cx="781442" cy="953360"/>
            </a:xfrm>
            <a:custGeom>
              <a:avLst/>
              <a:gdLst>
                <a:gd name="T0" fmla="*/ 0 w 900"/>
                <a:gd name="T1" fmla="*/ 0 h 1098"/>
                <a:gd name="T2" fmla="*/ 900 w 900"/>
                <a:gd name="T3" fmla="*/ 1098 h 1098"/>
                <a:gd name="T4" fmla="*/ 0 w 900"/>
                <a:gd name="T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0" h="1098">
                  <a:moveTo>
                    <a:pt x="0" y="0"/>
                  </a:moveTo>
                  <a:lnTo>
                    <a:pt x="900" y="1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0" name="Line 138"/>
            <p:cNvSpPr>
              <a:spLocks noChangeShapeType="1"/>
            </p:cNvSpPr>
            <p:nvPr/>
          </p:nvSpPr>
          <p:spPr bwMode="auto">
            <a:xfrm>
              <a:off x="10113264" y="2590714"/>
              <a:ext cx="781442" cy="95336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1" name="Freeform 139"/>
            <p:cNvSpPr/>
            <p:nvPr/>
          </p:nvSpPr>
          <p:spPr bwMode="auto">
            <a:xfrm>
              <a:off x="8715350" y="2722691"/>
              <a:ext cx="2179356" cy="821383"/>
            </a:xfrm>
            <a:custGeom>
              <a:avLst/>
              <a:gdLst>
                <a:gd name="T0" fmla="*/ 2510 w 2510"/>
                <a:gd name="T1" fmla="*/ 946 h 946"/>
                <a:gd name="T2" fmla="*/ 0 w 2510"/>
                <a:gd name="T3" fmla="*/ 0 h 946"/>
                <a:gd name="T4" fmla="*/ 2510 w 2510"/>
                <a:gd name="T5" fmla="*/ 946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0" h="946">
                  <a:moveTo>
                    <a:pt x="2510" y="946"/>
                  </a:moveTo>
                  <a:lnTo>
                    <a:pt x="0" y="0"/>
                  </a:lnTo>
                  <a:lnTo>
                    <a:pt x="2510" y="946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2" name="Line 140"/>
            <p:cNvSpPr>
              <a:spLocks noChangeShapeType="1"/>
            </p:cNvSpPr>
            <p:nvPr/>
          </p:nvSpPr>
          <p:spPr bwMode="auto">
            <a:xfrm flipH="1" flipV="1">
              <a:off x="8715350" y="2722691"/>
              <a:ext cx="2179356" cy="82138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Freeform 141"/>
            <p:cNvSpPr/>
            <p:nvPr/>
          </p:nvSpPr>
          <p:spPr bwMode="auto">
            <a:xfrm>
              <a:off x="7933908" y="2034153"/>
              <a:ext cx="761472" cy="35599"/>
            </a:xfrm>
            <a:custGeom>
              <a:avLst/>
              <a:gdLst>
                <a:gd name="T0" fmla="*/ 0 w 877"/>
                <a:gd name="T1" fmla="*/ 41 h 41"/>
                <a:gd name="T2" fmla="*/ 877 w 877"/>
                <a:gd name="T3" fmla="*/ 0 h 41"/>
                <a:gd name="T4" fmla="*/ 0 w 877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7" h="41">
                  <a:moveTo>
                    <a:pt x="0" y="41"/>
                  </a:moveTo>
                  <a:lnTo>
                    <a:pt x="877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Line 142"/>
            <p:cNvSpPr>
              <a:spLocks noChangeShapeType="1"/>
            </p:cNvSpPr>
            <p:nvPr/>
          </p:nvSpPr>
          <p:spPr bwMode="auto">
            <a:xfrm flipV="1">
              <a:off x="7933908" y="2034153"/>
              <a:ext cx="761472" cy="35599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Freeform 143"/>
            <p:cNvSpPr/>
            <p:nvPr/>
          </p:nvSpPr>
          <p:spPr bwMode="auto">
            <a:xfrm>
              <a:off x="7601361" y="2593319"/>
              <a:ext cx="2517981" cy="2020463"/>
            </a:xfrm>
            <a:custGeom>
              <a:avLst/>
              <a:gdLst>
                <a:gd name="T0" fmla="*/ 2900 w 2900"/>
                <a:gd name="T1" fmla="*/ 0 h 2327"/>
                <a:gd name="T2" fmla="*/ 0 w 2900"/>
                <a:gd name="T3" fmla="*/ 2327 h 2327"/>
                <a:gd name="T4" fmla="*/ 2900 w 2900"/>
                <a:gd name="T5" fmla="*/ 0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0" h="2327">
                  <a:moveTo>
                    <a:pt x="2900" y="0"/>
                  </a:moveTo>
                  <a:lnTo>
                    <a:pt x="0" y="2327"/>
                  </a:lnTo>
                  <a:lnTo>
                    <a:pt x="290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6" name="Line 144"/>
            <p:cNvSpPr>
              <a:spLocks noChangeShapeType="1"/>
            </p:cNvSpPr>
            <p:nvPr/>
          </p:nvSpPr>
          <p:spPr bwMode="auto">
            <a:xfrm flipH="1">
              <a:off x="7601361" y="2593319"/>
              <a:ext cx="2517981" cy="202046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7" name="Freeform 145"/>
            <p:cNvSpPr/>
            <p:nvPr/>
          </p:nvSpPr>
          <p:spPr bwMode="auto">
            <a:xfrm>
              <a:off x="6698360" y="3052633"/>
              <a:ext cx="1148721" cy="1641029"/>
            </a:xfrm>
            <a:custGeom>
              <a:avLst/>
              <a:gdLst>
                <a:gd name="T0" fmla="*/ 1323 w 1323"/>
                <a:gd name="T1" fmla="*/ 0 h 1890"/>
                <a:gd name="T2" fmla="*/ 0 w 1323"/>
                <a:gd name="T3" fmla="*/ 1890 h 1890"/>
                <a:gd name="T4" fmla="*/ 1323 w 1323"/>
                <a:gd name="T5" fmla="*/ 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3" h="1890">
                  <a:moveTo>
                    <a:pt x="1323" y="0"/>
                  </a:moveTo>
                  <a:lnTo>
                    <a:pt x="0" y="1890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8" name="Line 146"/>
            <p:cNvSpPr>
              <a:spLocks noChangeShapeType="1"/>
            </p:cNvSpPr>
            <p:nvPr/>
          </p:nvSpPr>
          <p:spPr bwMode="auto">
            <a:xfrm flipH="1">
              <a:off x="6698360" y="3052633"/>
              <a:ext cx="1148721" cy="1641029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9" name="Freeform 147"/>
            <p:cNvSpPr/>
            <p:nvPr/>
          </p:nvSpPr>
          <p:spPr bwMode="auto">
            <a:xfrm>
              <a:off x="7601361" y="2712272"/>
              <a:ext cx="1130487" cy="1901510"/>
            </a:xfrm>
            <a:custGeom>
              <a:avLst/>
              <a:gdLst>
                <a:gd name="T0" fmla="*/ 1302 w 1302"/>
                <a:gd name="T1" fmla="*/ 0 h 2190"/>
                <a:gd name="T2" fmla="*/ 0 w 1302"/>
                <a:gd name="T3" fmla="*/ 2190 h 2190"/>
                <a:gd name="T4" fmla="*/ 1302 w 1302"/>
                <a:gd name="T5" fmla="*/ 0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2" h="2190">
                  <a:moveTo>
                    <a:pt x="1302" y="0"/>
                  </a:moveTo>
                  <a:lnTo>
                    <a:pt x="0" y="2190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0" name="Line 148"/>
            <p:cNvSpPr>
              <a:spLocks noChangeShapeType="1"/>
            </p:cNvSpPr>
            <p:nvPr/>
          </p:nvSpPr>
          <p:spPr bwMode="auto">
            <a:xfrm flipH="1">
              <a:off x="7601361" y="2712272"/>
              <a:ext cx="1130487" cy="190151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1" name="Freeform 149"/>
            <p:cNvSpPr/>
            <p:nvPr/>
          </p:nvSpPr>
          <p:spPr bwMode="auto">
            <a:xfrm>
              <a:off x="8731847" y="2590714"/>
              <a:ext cx="1381417" cy="121558"/>
            </a:xfrm>
            <a:custGeom>
              <a:avLst/>
              <a:gdLst>
                <a:gd name="T0" fmla="*/ 0 w 1591"/>
                <a:gd name="T1" fmla="*/ 140 h 140"/>
                <a:gd name="T2" fmla="*/ 1591 w 1591"/>
                <a:gd name="T3" fmla="*/ 0 h 140"/>
                <a:gd name="T4" fmla="*/ 0 w 1591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1" h="140">
                  <a:moveTo>
                    <a:pt x="0" y="140"/>
                  </a:moveTo>
                  <a:lnTo>
                    <a:pt x="1591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2" name="Line 150"/>
            <p:cNvSpPr>
              <a:spLocks noChangeShapeType="1"/>
            </p:cNvSpPr>
            <p:nvPr/>
          </p:nvSpPr>
          <p:spPr bwMode="auto">
            <a:xfrm flipV="1">
              <a:off x="8731847" y="2590714"/>
              <a:ext cx="1381417" cy="12155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Freeform 151"/>
            <p:cNvSpPr/>
            <p:nvPr/>
          </p:nvSpPr>
          <p:spPr bwMode="auto">
            <a:xfrm>
              <a:off x="8731847" y="2712272"/>
              <a:ext cx="765813" cy="1022821"/>
            </a:xfrm>
            <a:custGeom>
              <a:avLst/>
              <a:gdLst>
                <a:gd name="T0" fmla="*/ 0 w 882"/>
                <a:gd name="T1" fmla="*/ 0 h 1178"/>
                <a:gd name="T2" fmla="*/ 882 w 882"/>
                <a:gd name="T3" fmla="*/ 1178 h 1178"/>
                <a:gd name="T4" fmla="*/ 0 w 882"/>
                <a:gd name="T5" fmla="*/ 0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2" h="1178">
                  <a:moveTo>
                    <a:pt x="0" y="0"/>
                  </a:moveTo>
                  <a:lnTo>
                    <a:pt x="882" y="1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Line 152"/>
            <p:cNvSpPr>
              <a:spLocks noChangeShapeType="1"/>
            </p:cNvSpPr>
            <p:nvPr/>
          </p:nvSpPr>
          <p:spPr bwMode="auto">
            <a:xfrm>
              <a:off x="8731847" y="2712272"/>
              <a:ext cx="765813" cy="1022821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5" name="Freeform 153"/>
            <p:cNvSpPr/>
            <p:nvPr/>
          </p:nvSpPr>
          <p:spPr bwMode="auto">
            <a:xfrm>
              <a:off x="10158414" y="3578804"/>
              <a:ext cx="736292" cy="1108780"/>
            </a:xfrm>
            <a:custGeom>
              <a:avLst/>
              <a:gdLst>
                <a:gd name="T0" fmla="*/ 848 w 848"/>
                <a:gd name="T1" fmla="*/ 0 h 1277"/>
                <a:gd name="T2" fmla="*/ 0 w 848"/>
                <a:gd name="T3" fmla="*/ 1277 h 1277"/>
                <a:gd name="T4" fmla="*/ 848 w 848"/>
                <a:gd name="T5" fmla="*/ 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8" h="1277">
                  <a:moveTo>
                    <a:pt x="848" y="0"/>
                  </a:moveTo>
                  <a:lnTo>
                    <a:pt x="0" y="127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6" name="Line 154"/>
            <p:cNvSpPr>
              <a:spLocks noChangeShapeType="1"/>
            </p:cNvSpPr>
            <p:nvPr/>
          </p:nvSpPr>
          <p:spPr bwMode="auto">
            <a:xfrm flipH="1">
              <a:off x="10158414" y="3578804"/>
              <a:ext cx="736292" cy="110878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" name="Freeform 155"/>
            <p:cNvSpPr/>
            <p:nvPr/>
          </p:nvSpPr>
          <p:spPr bwMode="auto">
            <a:xfrm>
              <a:off x="8703194" y="4687585"/>
              <a:ext cx="1455219" cy="287397"/>
            </a:xfrm>
            <a:custGeom>
              <a:avLst/>
              <a:gdLst>
                <a:gd name="T0" fmla="*/ 1676 w 1676"/>
                <a:gd name="T1" fmla="*/ 0 h 331"/>
                <a:gd name="T2" fmla="*/ 0 w 1676"/>
                <a:gd name="T3" fmla="*/ 331 h 331"/>
                <a:gd name="T4" fmla="*/ 1676 w 1676"/>
                <a:gd name="T5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6" h="331">
                  <a:moveTo>
                    <a:pt x="1676" y="0"/>
                  </a:moveTo>
                  <a:lnTo>
                    <a:pt x="0" y="331"/>
                  </a:lnTo>
                  <a:lnTo>
                    <a:pt x="1676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" name="Line 156"/>
            <p:cNvSpPr>
              <a:spLocks noChangeShapeType="1"/>
            </p:cNvSpPr>
            <p:nvPr/>
          </p:nvSpPr>
          <p:spPr bwMode="auto">
            <a:xfrm flipH="1">
              <a:off x="8703194" y="4687585"/>
              <a:ext cx="1455219" cy="28739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" name="Freeform 157"/>
            <p:cNvSpPr/>
            <p:nvPr/>
          </p:nvSpPr>
          <p:spPr bwMode="auto">
            <a:xfrm>
              <a:off x="8703194" y="2734847"/>
              <a:ext cx="28653" cy="2240135"/>
            </a:xfrm>
            <a:custGeom>
              <a:avLst/>
              <a:gdLst>
                <a:gd name="T0" fmla="*/ 33 w 33"/>
                <a:gd name="T1" fmla="*/ 0 h 2580"/>
                <a:gd name="T2" fmla="*/ 0 w 33"/>
                <a:gd name="T3" fmla="*/ 2580 h 2580"/>
                <a:gd name="T4" fmla="*/ 33 w 33"/>
                <a:gd name="T5" fmla="*/ 0 h 2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580">
                  <a:moveTo>
                    <a:pt x="33" y="0"/>
                  </a:moveTo>
                  <a:lnTo>
                    <a:pt x="0" y="25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" name="Line 158"/>
            <p:cNvSpPr>
              <a:spLocks noChangeShapeType="1"/>
            </p:cNvSpPr>
            <p:nvPr/>
          </p:nvSpPr>
          <p:spPr bwMode="auto">
            <a:xfrm flipH="1">
              <a:off x="8703194" y="2734847"/>
              <a:ext cx="28653" cy="224013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" name="Freeform 159"/>
            <p:cNvSpPr/>
            <p:nvPr/>
          </p:nvSpPr>
          <p:spPr bwMode="auto">
            <a:xfrm>
              <a:off x="7049141" y="3188083"/>
              <a:ext cx="543537" cy="1451746"/>
            </a:xfrm>
            <a:custGeom>
              <a:avLst/>
              <a:gdLst>
                <a:gd name="T0" fmla="*/ 0 w 626"/>
                <a:gd name="T1" fmla="*/ 0 h 1672"/>
                <a:gd name="T2" fmla="*/ 626 w 626"/>
                <a:gd name="T3" fmla="*/ 1672 h 1672"/>
                <a:gd name="T4" fmla="*/ 0 w 626"/>
                <a:gd name="T5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6" h="1672">
                  <a:moveTo>
                    <a:pt x="0" y="0"/>
                  </a:moveTo>
                  <a:lnTo>
                    <a:pt x="626" y="1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" name="Line 160"/>
            <p:cNvSpPr>
              <a:spLocks noChangeShapeType="1"/>
            </p:cNvSpPr>
            <p:nvPr/>
          </p:nvSpPr>
          <p:spPr bwMode="auto">
            <a:xfrm>
              <a:off x="7049141" y="3188083"/>
              <a:ext cx="543537" cy="145174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" name="Freeform 161"/>
            <p:cNvSpPr/>
            <p:nvPr/>
          </p:nvSpPr>
          <p:spPr bwMode="auto">
            <a:xfrm>
              <a:off x="7389503" y="1600887"/>
              <a:ext cx="494913" cy="1448273"/>
            </a:xfrm>
            <a:custGeom>
              <a:avLst/>
              <a:gdLst>
                <a:gd name="T0" fmla="*/ 0 w 570"/>
                <a:gd name="T1" fmla="*/ 0 h 1668"/>
                <a:gd name="T2" fmla="*/ 570 w 570"/>
                <a:gd name="T3" fmla="*/ 1668 h 1668"/>
                <a:gd name="T4" fmla="*/ 0 w 570"/>
                <a:gd name="T5" fmla="*/ 0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0" h="1668">
                  <a:moveTo>
                    <a:pt x="0" y="0"/>
                  </a:moveTo>
                  <a:lnTo>
                    <a:pt x="570" y="1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" name="Line 162"/>
            <p:cNvSpPr>
              <a:spLocks noChangeShapeType="1"/>
            </p:cNvSpPr>
            <p:nvPr/>
          </p:nvSpPr>
          <p:spPr bwMode="auto">
            <a:xfrm>
              <a:off x="7389503" y="1600887"/>
              <a:ext cx="494913" cy="144827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" name="Freeform 163"/>
            <p:cNvSpPr/>
            <p:nvPr/>
          </p:nvSpPr>
          <p:spPr bwMode="auto">
            <a:xfrm>
              <a:off x="6595905" y="2182628"/>
              <a:ext cx="1286775" cy="878688"/>
            </a:xfrm>
            <a:custGeom>
              <a:avLst/>
              <a:gdLst>
                <a:gd name="T0" fmla="*/ 0 w 1482"/>
                <a:gd name="T1" fmla="*/ 0 h 1012"/>
                <a:gd name="T2" fmla="*/ 1482 w 1482"/>
                <a:gd name="T3" fmla="*/ 1012 h 1012"/>
                <a:gd name="T4" fmla="*/ 0 w 1482"/>
                <a:gd name="T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2" h="1012">
                  <a:moveTo>
                    <a:pt x="0" y="0"/>
                  </a:moveTo>
                  <a:lnTo>
                    <a:pt x="1482" y="1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6" name="Line 164"/>
            <p:cNvSpPr>
              <a:spLocks noChangeShapeType="1"/>
            </p:cNvSpPr>
            <p:nvPr/>
          </p:nvSpPr>
          <p:spPr bwMode="auto">
            <a:xfrm>
              <a:off x="6595905" y="2182628"/>
              <a:ext cx="1286775" cy="87868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7" name="Freeform 165"/>
            <p:cNvSpPr/>
            <p:nvPr/>
          </p:nvSpPr>
          <p:spPr bwMode="auto">
            <a:xfrm>
              <a:off x="7882680" y="2034153"/>
              <a:ext cx="812700" cy="1027163"/>
            </a:xfrm>
            <a:custGeom>
              <a:avLst/>
              <a:gdLst>
                <a:gd name="T0" fmla="*/ 0 w 936"/>
                <a:gd name="T1" fmla="*/ 1183 h 1183"/>
                <a:gd name="T2" fmla="*/ 936 w 936"/>
                <a:gd name="T3" fmla="*/ 0 h 1183"/>
                <a:gd name="T4" fmla="*/ 0 w 936"/>
                <a:gd name="T5" fmla="*/ 118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6" h="1183">
                  <a:moveTo>
                    <a:pt x="0" y="1183"/>
                  </a:moveTo>
                  <a:lnTo>
                    <a:pt x="936" y="0"/>
                  </a:lnTo>
                  <a:lnTo>
                    <a:pt x="0" y="1183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8" name="Line 166"/>
            <p:cNvSpPr>
              <a:spLocks noChangeShapeType="1"/>
            </p:cNvSpPr>
            <p:nvPr/>
          </p:nvSpPr>
          <p:spPr bwMode="auto">
            <a:xfrm flipV="1">
              <a:off x="7882680" y="2034153"/>
              <a:ext cx="812700" cy="102716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9" name="Freeform 167"/>
            <p:cNvSpPr/>
            <p:nvPr/>
          </p:nvSpPr>
          <p:spPr bwMode="auto">
            <a:xfrm>
              <a:off x="8703194" y="3755063"/>
              <a:ext cx="797940" cy="1219919"/>
            </a:xfrm>
            <a:custGeom>
              <a:avLst/>
              <a:gdLst>
                <a:gd name="T0" fmla="*/ 919 w 919"/>
                <a:gd name="T1" fmla="*/ 0 h 1405"/>
                <a:gd name="T2" fmla="*/ 0 w 919"/>
                <a:gd name="T3" fmla="*/ 1405 h 1405"/>
                <a:gd name="T4" fmla="*/ 919 w 919"/>
                <a:gd name="T5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9" h="1405">
                  <a:moveTo>
                    <a:pt x="919" y="0"/>
                  </a:moveTo>
                  <a:lnTo>
                    <a:pt x="0" y="140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0" name="Line 168"/>
            <p:cNvSpPr>
              <a:spLocks noChangeShapeType="1"/>
            </p:cNvSpPr>
            <p:nvPr/>
          </p:nvSpPr>
          <p:spPr bwMode="auto">
            <a:xfrm flipH="1">
              <a:off x="8703194" y="3755063"/>
              <a:ext cx="797940" cy="1219919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1" name="Freeform 169"/>
            <p:cNvSpPr/>
            <p:nvPr/>
          </p:nvSpPr>
          <p:spPr bwMode="auto">
            <a:xfrm>
              <a:off x="4346219" y="3184610"/>
              <a:ext cx="2719419" cy="722400"/>
            </a:xfrm>
            <a:custGeom>
              <a:avLst/>
              <a:gdLst>
                <a:gd name="T0" fmla="*/ 0 w 3132"/>
                <a:gd name="T1" fmla="*/ 832 h 832"/>
                <a:gd name="T2" fmla="*/ 3132 w 3132"/>
                <a:gd name="T3" fmla="*/ 0 h 832"/>
                <a:gd name="T4" fmla="*/ 0 w 3132"/>
                <a:gd name="T5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32" h="832">
                  <a:moveTo>
                    <a:pt x="0" y="832"/>
                  </a:moveTo>
                  <a:lnTo>
                    <a:pt x="3132" y="0"/>
                  </a:lnTo>
                  <a:lnTo>
                    <a:pt x="0" y="832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2" name="Line 170"/>
            <p:cNvSpPr>
              <a:spLocks noChangeShapeType="1"/>
            </p:cNvSpPr>
            <p:nvPr/>
          </p:nvSpPr>
          <p:spPr bwMode="auto">
            <a:xfrm flipV="1">
              <a:off x="4346219" y="3184610"/>
              <a:ext cx="2719419" cy="72240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3" name="Freeform 171"/>
            <p:cNvSpPr/>
            <p:nvPr/>
          </p:nvSpPr>
          <p:spPr bwMode="auto">
            <a:xfrm>
              <a:off x="7065639" y="3184610"/>
              <a:ext cx="835275" cy="541800"/>
            </a:xfrm>
            <a:custGeom>
              <a:avLst/>
              <a:gdLst>
                <a:gd name="T0" fmla="*/ 0 w 962"/>
                <a:gd name="T1" fmla="*/ 0 h 624"/>
                <a:gd name="T2" fmla="*/ 962 w 962"/>
                <a:gd name="T3" fmla="*/ 624 h 624"/>
                <a:gd name="T4" fmla="*/ 0 w 962"/>
                <a:gd name="T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2" h="624">
                  <a:moveTo>
                    <a:pt x="0" y="0"/>
                  </a:moveTo>
                  <a:lnTo>
                    <a:pt x="962" y="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4" name="Line 172"/>
            <p:cNvSpPr>
              <a:spLocks noChangeShapeType="1"/>
            </p:cNvSpPr>
            <p:nvPr/>
          </p:nvSpPr>
          <p:spPr bwMode="auto">
            <a:xfrm>
              <a:off x="7065639" y="3184610"/>
              <a:ext cx="835275" cy="54180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5" name="Freeform 173"/>
            <p:cNvSpPr/>
            <p:nvPr/>
          </p:nvSpPr>
          <p:spPr bwMode="auto">
            <a:xfrm>
              <a:off x="7601361" y="3755063"/>
              <a:ext cx="1899773" cy="895186"/>
            </a:xfrm>
            <a:custGeom>
              <a:avLst/>
              <a:gdLst>
                <a:gd name="T0" fmla="*/ 2188 w 2188"/>
                <a:gd name="T1" fmla="*/ 0 h 1031"/>
                <a:gd name="T2" fmla="*/ 0 w 2188"/>
                <a:gd name="T3" fmla="*/ 1031 h 1031"/>
                <a:gd name="T4" fmla="*/ 2188 w 2188"/>
                <a:gd name="T5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8" h="1031">
                  <a:moveTo>
                    <a:pt x="2188" y="0"/>
                  </a:moveTo>
                  <a:lnTo>
                    <a:pt x="0" y="1031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6" name="Line 174"/>
            <p:cNvSpPr>
              <a:spLocks noChangeShapeType="1"/>
            </p:cNvSpPr>
            <p:nvPr/>
          </p:nvSpPr>
          <p:spPr bwMode="auto">
            <a:xfrm flipH="1">
              <a:off x="7601361" y="3755063"/>
              <a:ext cx="1899773" cy="89518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7" name="Freeform 175"/>
            <p:cNvSpPr/>
            <p:nvPr/>
          </p:nvSpPr>
          <p:spPr bwMode="auto">
            <a:xfrm>
              <a:off x="9501134" y="2590714"/>
              <a:ext cx="612130" cy="1164349"/>
            </a:xfrm>
            <a:custGeom>
              <a:avLst/>
              <a:gdLst>
                <a:gd name="T0" fmla="*/ 0 w 705"/>
                <a:gd name="T1" fmla="*/ 1341 h 1341"/>
                <a:gd name="T2" fmla="*/ 705 w 705"/>
                <a:gd name="T3" fmla="*/ 0 h 1341"/>
                <a:gd name="T4" fmla="*/ 0 w 705"/>
                <a:gd name="T5" fmla="*/ 1341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5" h="1341">
                  <a:moveTo>
                    <a:pt x="0" y="1341"/>
                  </a:moveTo>
                  <a:lnTo>
                    <a:pt x="705" y="0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8" name="Line 176"/>
            <p:cNvSpPr>
              <a:spLocks noChangeShapeType="1"/>
            </p:cNvSpPr>
            <p:nvPr/>
          </p:nvSpPr>
          <p:spPr bwMode="auto">
            <a:xfrm flipV="1">
              <a:off x="9501134" y="2590714"/>
              <a:ext cx="612130" cy="1164349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9" name="Freeform 177"/>
            <p:cNvSpPr/>
            <p:nvPr/>
          </p:nvSpPr>
          <p:spPr bwMode="auto">
            <a:xfrm>
              <a:off x="5584371" y="2034153"/>
              <a:ext cx="3111009" cy="1010665"/>
            </a:xfrm>
            <a:custGeom>
              <a:avLst/>
              <a:gdLst>
                <a:gd name="T0" fmla="*/ 0 w 3583"/>
                <a:gd name="T1" fmla="*/ 1164 h 1164"/>
                <a:gd name="T2" fmla="*/ 3583 w 3583"/>
                <a:gd name="T3" fmla="*/ 0 h 1164"/>
                <a:gd name="T4" fmla="*/ 0 w 3583"/>
                <a:gd name="T5" fmla="*/ 1164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83" h="1164">
                  <a:moveTo>
                    <a:pt x="0" y="1164"/>
                  </a:moveTo>
                  <a:lnTo>
                    <a:pt x="358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0" name="Line 178"/>
            <p:cNvSpPr>
              <a:spLocks noChangeShapeType="1"/>
            </p:cNvSpPr>
            <p:nvPr/>
          </p:nvSpPr>
          <p:spPr bwMode="auto">
            <a:xfrm flipV="1">
              <a:off x="5584371" y="2034153"/>
              <a:ext cx="3111009" cy="101066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1" name="Freeform 179"/>
            <p:cNvSpPr/>
            <p:nvPr/>
          </p:nvSpPr>
          <p:spPr bwMode="auto">
            <a:xfrm>
              <a:off x="7882680" y="3061316"/>
              <a:ext cx="820515" cy="1913665"/>
            </a:xfrm>
            <a:custGeom>
              <a:avLst/>
              <a:gdLst>
                <a:gd name="T0" fmla="*/ 0 w 945"/>
                <a:gd name="T1" fmla="*/ 0 h 2204"/>
                <a:gd name="T2" fmla="*/ 945 w 945"/>
                <a:gd name="T3" fmla="*/ 2204 h 2204"/>
                <a:gd name="T4" fmla="*/ 0 w 945"/>
                <a:gd name="T5" fmla="*/ 0 h 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5" h="2204">
                  <a:moveTo>
                    <a:pt x="0" y="0"/>
                  </a:moveTo>
                  <a:lnTo>
                    <a:pt x="945" y="2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2" name="Line 180"/>
            <p:cNvSpPr>
              <a:spLocks noChangeShapeType="1"/>
            </p:cNvSpPr>
            <p:nvPr/>
          </p:nvSpPr>
          <p:spPr bwMode="auto">
            <a:xfrm>
              <a:off x="7882680" y="3061316"/>
              <a:ext cx="820515" cy="191366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3" name="Oval 181"/>
            <p:cNvSpPr>
              <a:spLocks noChangeArrowheads="1"/>
            </p:cNvSpPr>
            <p:nvPr/>
          </p:nvSpPr>
          <p:spPr bwMode="auto">
            <a:xfrm>
              <a:off x="7541450" y="5151240"/>
              <a:ext cx="35599" cy="3733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4" name="Oval 182"/>
            <p:cNvSpPr>
              <a:spLocks noChangeArrowheads="1"/>
            </p:cNvSpPr>
            <p:nvPr/>
          </p:nvSpPr>
          <p:spPr bwMode="auto">
            <a:xfrm>
              <a:off x="5735450" y="5490733"/>
              <a:ext cx="37336" cy="3646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5" name="Oval 183"/>
            <p:cNvSpPr>
              <a:spLocks noChangeArrowheads="1"/>
            </p:cNvSpPr>
            <p:nvPr/>
          </p:nvSpPr>
          <p:spPr bwMode="auto">
            <a:xfrm>
              <a:off x="3840018" y="5772053"/>
              <a:ext cx="36467" cy="34731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6" name="Oval 184"/>
            <p:cNvSpPr>
              <a:spLocks noChangeArrowheads="1"/>
            </p:cNvSpPr>
            <p:nvPr/>
          </p:nvSpPr>
          <p:spPr bwMode="auto">
            <a:xfrm>
              <a:off x="4484274" y="2927603"/>
              <a:ext cx="34731" cy="34731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7" name="Oval 185"/>
            <p:cNvSpPr>
              <a:spLocks noChangeArrowheads="1"/>
            </p:cNvSpPr>
            <p:nvPr/>
          </p:nvSpPr>
          <p:spPr bwMode="auto">
            <a:xfrm>
              <a:off x="860118" y="4278630"/>
              <a:ext cx="36467" cy="34731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8" name="Oval 186"/>
            <p:cNvSpPr>
              <a:spLocks noChangeArrowheads="1"/>
            </p:cNvSpPr>
            <p:nvPr/>
          </p:nvSpPr>
          <p:spPr bwMode="auto">
            <a:xfrm>
              <a:off x="5553114" y="4093688"/>
              <a:ext cx="34731" cy="3733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9" name="Oval 187"/>
            <p:cNvSpPr>
              <a:spLocks noChangeArrowheads="1"/>
            </p:cNvSpPr>
            <p:nvPr/>
          </p:nvSpPr>
          <p:spPr bwMode="auto">
            <a:xfrm>
              <a:off x="7386030" y="3909615"/>
              <a:ext cx="79881" cy="8161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0" name="Oval 188"/>
            <p:cNvSpPr>
              <a:spLocks noChangeArrowheads="1"/>
            </p:cNvSpPr>
            <p:nvPr/>
          </p:nvSpPr>
          <p:spPr bwMode="auto">
            <a:xfrm>
              <a:off x="6708780" y="4613781"/>
              <a:ext cx="149342" cy="14760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1" name="Oval 189"/>
            <p:cNvSpPr>
              <a:spLocks noChangeArrowheads="1"/>
            </p:cNvSpPr>
            <p:nvPr/>
          </p:nvSpPr>
          <p:spPr bwMode="auto">
            <a:xfrm>
              <a:off x="6156560" y="4788304"/>
              <a:ext cx="67725" cy="65120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2" name="Freeform 190"/>
            <p:cNvSpPr/>
            <p:nvPr/>
          </p:nvSpPr>
          <p:spPr bwMode="auto">
            <a:xfrm>
              <a:off x="5584371" y="6541339"/>
              <a:ext cx="104192" cy="105061"/>
            </a:xfrm>
            <a:custGeom>
              <a:avLst/>
              <a:gdLst>
                <a:gd name="T0" fmla="*/ 14 w 51"/>
                <a:gd name="T1" fmla="*/ 38 h 51"/>
                <a:gd name="T2" fmla="*/ 38 w 51"/>
                <a:gd name="T3" fmla="*/ 14 h 51"/>
                <a:gd name="T4" fmla="*/ 14 w 51"/>
                <a:gd name="T5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1">
                  <a:moveTo>
                    <a:pt x="14" y="38"/>
                  </a:moveTo>
                  <a:cubicBezTo>
                    <a:pt x="0" y="20"/>
                    <a:pt x="20" y="0"/>
                    <a:pt x="38" y="14"/>
                  </a:cubicBezTo>
                  <a:cubicBezTo>
                    <a:pt x="51" y="31"/>
                    <a:pt x="31" y="51"/>
                    <a:pt x="14" y="38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3" name="Oval 191"/>
            <p:cNvSpPr>
              <a:spLocks noChangeArrowheads="1"/>
            </p:cNvSpPr>
            <p:nvPr/>
          </p:nvSpPr>
          <p:spPr bwMode="auto">
            <a:xfrm>
              <a:off x="8590319" y="3100388"/>
              <a:ext cx="67725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4" name="Oval 192"/>
            <p:cNvSpPr>
              <a:spLocks noChangeArrowheads="1"/>
            </p:cNvSpPr>
            <p:nvPr/>
          </p:nvSpPr>
          <p:spPr bwMode="auto">
            <a:xfrm>
              <a:off x="5042571" y="3135119"/>
              <a:ext cx="67725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5" name="Oval 193"/>
            <p:cNvSpPr>
              <a:spLocks noChangeArrowheads="1"/>
            </p:cNvSpPr>
            <p:nvPr/>
          </p:nvSpPr>
          <p:spPr bwMode="auto">
            <a:xfrm>
              <a:off x="3045552" y="5787681"/>
              <a:ext cx="67725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6" name="Oval 194"/>
            <p:cNvSpPr>
              <a:spLocks noChangeArrowheads="1"/>
            </p:cNvSpPr>
            <p:nvPr/>
          </p:nvSpPr>
          <p:spPr bwMode="auto">
            <a:xfrm>
              <a:off x="3858252" y="4769202"/>
              <a:ext cx="67725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7" name="Oval 195"/>
            <p:cNvSpPr>
              <a:spLocks noChangeArrowheads="1"/>
            </p:cNvSpPr>
            <p:nvPr/>
          </p:nvSpPr>
          <p:spPr bwMode="auto">
            <a:xfrm>
              <a:off x="3825258" y="4096293"/>
              <a:ext cx="67725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8" name="Oval 196"/>
            <p:cNvSpPr>
              <a:spLocks noChangeArrowheads="1"/>
            </p:cNvSpPr>
            <p:nvPr/>
          </p:nvSpPr>
          <p:spPr bwMode="auto">
            <a:xfrm>
              <a:off x="1582518" y="3135119"/>
              <a:ext cx="65120" cy="67725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9" name="Oval 197"/>
            <p:cNvSpPr>
              <a:spLocks noChangeArrowheads="1"/>
            </p:cNvSpPr>
            <p:nvPr/>
          </p:nvSpPr>
          <p:spPr bwMode="auto">
            <a:xfrm>
              <a:off x="5103350" y="5588848"/>
              <a:ext cx="150211" cy="150211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0" name="Oval 198"/>
            <p:cNvSpPr>
              <a:spLocks noChangeArrowheads="1"/>
            </p:cNvSpPr>
            <p:nvPr/>
          </p:nvSpPr>
          <p:spPr bwMode="auto">
            <a:xfrm>
              <a:off x="2204199" y="4036383"/>
              <a:ext cx="147606" cy="14760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1" name="Oval 199"/>
            <p:cNvSpPr>
              <a:spLocks noChangeArrowheads="1"/>
            </p:cNvSpPr>
            <p:nvPr/>
          </p:nvSpPr>
          <p:spPr bwMode="auto">
            <a:xfrm>
              <a:off x="4097894" y="3142933"/>
              <a:ext cx="148474" cy="148474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2" name="Oval 200"/>
            <p:cNvSpPr>
              <a:spLocks noChangeArrowheads="1"/>
            </p:cNvSpPr>
            <p:nvPr/>
          </p:nvSpPr>
          <p:spPr bwMode="auto">
            <a:xfrm>
              <a:off x="7303544" y="3828866"/>
              <a:ext cx="243984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3" name="Oval 201"/>
            <p:cNvSpPr>
              <a:spLocks noChangeArrowheads="1"/>
            </p:cNvSpPr>
            <p:nvPr/>
          </p:nvSpPr>
          <p:spPr bwMode="auto">
            <a:xfrm>
              <a:off x="6608060" y="5987383"/>
              <a:ext cx="174522" cy="174522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4" name="Oval 202"/>
            <p:cNvSpPr>
              <a:spLocks noChangeArrowheads="1"/>
            </p:cNvSpPr>
            <p:nvPr/>
          </p:nvSpPr>
          <p:spPr bwMode="auto">
            <a:xfrm>
              <a:off x="6575066" y="5952653"/>
              <a:ext cx="242247" cy="243984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5" name="Oval 203"/>
            <p:cNvSpPr>
              <a:spLocks noChangeArrowheads="1"/>
            </p:cNvSpPr>
            <p:nvPr/>
          </p:nvSpPr>
          <p:spPr bwMode="auto">
            <a:xfrm>
              <a:off x="4619724" y="4585129"/>
              <a:ext cx="174522" cy="174522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6" name="Oval 204"/>
            <p:cNvSpPr>
              <a:spLocks noChangeArrowheads="1"/>
            </p:cNvSpPr>
            <p:nvPr/>
          </p:nvSpPr>
          <p:spPr bwMode="auto">
            <a:xfrm>
              <a:off x="4584993" y="4552135"/>
              <a:ext cx="243984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7" name="Freeform 206"/>
            <p:cNvSpPr/>
            <p:nvPr/>
          </p:nvSpPr>
          <p:spPr bwMode="auto">
            <a:xfrm>
              <a:off x="6805158" y="2438767"/>
              <a:ext cx="192756" cy="193624"/>
            </a:xfrm>
            <a:custGeom>
              <a:avLst/>
              <a:gdLst>
                <a:gd name="T0" fmla="*/ 5 w 94"/>
                <a:gd name="T1" fmla="*/ 54 h 94"/>
                <a:gd name="T2" fmla="*/ 54 w 94"/>
                <a:gd name="T3" fmla="*/ 5 h 94"/>
                <a:gd name="T4" fmla="*/ 89 w 94"/>
                <a:gd name="T5" fmla="*/ 40 h 94"/>
                <a:gd name="T6" fmla="*/ 40 w 94"/>
                <a:gd name="T7" fmla="*/ 89 h 94"/>
                <a:gd name="T8" fmla="*/ 5 w 94"/>
                <a:gd name="T9" fmla="*/ 5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4">
                  <a:moveTo>
                    <a:pt x="5" y="54"/>
                  </a:moveTo>
                  <a:cubicBezTo>
                    <a:pt x="0" y="25"/>
                    <a:pt x="25" y="0"/>
                    <a:pt x="54" y="5"/>
                  </a:cubicBezTo>
                  <a:cubicBezTo>
                    <a:pt x="72" y="8"/>
                    <a:pt x="86" y="22"/>
                    <a:pt x="89" y="40"/>
                  </a:cubicBezTo>
                  <a:cubicBezTo>
                    <a:pt x="94" y="69"/>
                    <a:pt x="69" y="94"/>
                    <a:pt x="40" y="89"/>
                  </a:cubicBezTo>
                  <a:cubicBezTo>
                    <a:pt x="22" y="86"/>
                    <a:pt x="8" y="72"/>
                    <a:pt x="5" y="54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" name="Freeform 207"/>
            <p:cNvSpPr/>
            <p:nvPr/>
          </p:nvSpPr>
          <p:spPr bwMode="auto">
            <a:xfrm>
              <a:off x="6772164" y="2405773"/>
              <a:ext cx="260481" cy="261349"/>
            </a:xfrm>
            <a:custGeom>
              <a:avLst/>
              <a:gdLst>
                <a:gd name="T0" fmla="*/ 4 w 127"/>
                <a:gd name="T1" fmla="*/ 71 h 127"/>
                <a:gd name="T2" fmla="*/ 71 w 127"/>
                <a:gd name="T3" fmla="*/ 5 h 127"/>
                <a:gd name="T4" fmla="*/ 122 w 127"/>
                <a:gd name="T5" fmla="*/ 56 h 127"/>
                <a:gd name="T6" fmla="*/ 55 w 127"/>
                <a:gd name="T7" fmla="*/ 122 h 127"/>
                <a:gd name="T8" fmla="*/ 4 w 127"/>
                <a:gd name="T9" fmla="*/ 7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7">
                  <a:moveTo>
                    <a:pt x="4" y="71"/>
                  </a:moveTo>
                  <a:cubicBezTo>
                    <a:pt x="0" y="32"/>
                    <a:pt x="32" y="0"/>
                    <a:pt x="71" y="5"/>
                  </a:cubicBezTo>
                  <a:cubicBezTo>
                    <a:pt x="97" y="8"/>
                    <a:pt x="119" y="29"/>
                    <a:pt x="122" y="56"/>
                  </a:cubicBezTo>
                  <a:cubicBezTo>
                    <a:pt x="127" y="94"/>
                    <a:pt x="94" y="127"/>
                    <a:pt x="55" y="122"/>
                  </a:cubicBezTo>
                  <a:cubicBezTo>
                    <a:pt x="29" y="119"/>
                    <a:pt x="8" y="97"/>
                    <a:pt x="4" y="7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9" name="Oval 208"/>
            <p:cNvSpPr>
              <a:spLocks noChangeArrowheads="1"/>
            </p:cNvSpPr>
            <p:nvPr/>
          </p:nvSpPr>
          <p:spPr bwMode="auto">
            <a:xfrm>
              <a:off x="4356638" y="6214870"/>
              <a:ext cx="79881" cy="8248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0" name="Oval 209"/>
            <p:cNvSpPr>
              <a:spLocks noChangeArrowheads="1"/>
            </p:cNvSpPr>
            <p:nvPr/>
          </p:nvSpPr>
          <p:spPr bwMode="auto">
            <a:xfrm>
              <a:off x="4275021" y="6134990"/>
              <a:ext cx="243984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1" name="Oval 210"/>
            <p:cNvSpPr>
              <a:spLocks noChangeArrowheads="1"/>
            </p:cNvSpPr>
            <p:nvPr/>
          </p:nvSpPr>
          <p:spPr bwMode="auto">
            <a:xfrm>
              <a:off x="3021240" y="2843381"/>
              <a:ext cx="81617" cy="8248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2" name="Oval 211"/>
            <p:cNvSpPr>
              <a:spLocks noChangeArrowheads="1"/>
            </p:cNvSpPr>
            <p:nvPr/>
          </p:nvSpPr>
          <p:spPr bwMode="auto">
            <a:xfrm>
              <a:off x="2940491" y="2763500"/>
              <a:ext cx="242247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3" name="Oval 212"/>
            <p:cNvSpPr>
              <a:spLocks noChangeArrowheads="1"/>
            </p:cNvSpPr>
            <p:nvPr/>
          </p:nvSpPr>
          <p:spPr bwMode="auto">
            <a:xfrm>
              <a:off x="1615512" y="5223307"/>
              <a:ext cx="81617" cy="8248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4" name="Oval 213"/>
            <p:cNvSpPr>
              <a:spLocks noChangeArrowheads="1"/>
            </p:cNvSpPr>
            <p:nvPr/>
          </p:nvSpPr>
          <p:spPr bwMode="auto">
            <a:xfrm>
              <a:off x="1534763" y="5143426"/>
              <a:ext cx="242247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5" name="Oval 214"/>
            <p:cNvSpPr>
              <a:spLocks noChangeArrowheads="1"/>
            </p:cNvSpPr>
            <p:nvPr/>
          </p:nvSpPr>
          <p:spPr bwMode="auto">
            <a:xfrm>
              <a:off x="3004743" y="5093935"/>
              <a:ext cx="81617" cy="82486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6" name="Oval 215"/>
            <p:cNvSpPr>
              <a:spLocks noChangeArrowheads="1"/>
            </p:cNvSpPr>
            <p:nvPr/>
          </p:nvSpPr>
          <p:spPr bwMode="auto">
            <a:xfrm>
              <a:off x="2923994" y="5014054"/>
              <a:ext cx="242247" cy="242247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5875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7" name="Freeform 216"/>
            <p:cNvSpPr/>
            <p:nvPr/>
          </p:nvSpPr>
          <p:spPr bwMode="auto">
            <a:xfrm>
              <a:off x="7560552" y="3133383"/>
              <a:ext cx="1062762" cy="2017858"/>
            </a:xfrm>
            <a:custGeom>
              <a:avLst/>
              <a:gdLst>
                <a:gd name="T0" fmla="*/ 0 w 1224"/>
                <a:gd name="T1" fmla="*/ 2324 h 2324"/>
                <a:gd name="T2" fmla="*/ 1224 w 1224"/>
                <a:gd name="T3" fmla="*/ 0 h 2324"/>
                <a:gd name="T4" fmla="*/ 0 w 1224"/>
                <a:gd name="T5" fmla="*/ 2324 h 2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4" h="2324">
                  <a:moveTo>
                    <a:pt x="0" y="2324"/>
                  </a:moveTo>
                  <a:lnTo>
                    <a:pt x="1224" y="0"/>
                  </a:lnTo>
                  <a:lnTo>
                    <a:pt x="0" y="232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8" name="Line 217"/>
            <p:cNvSpPr>
              <a:spLocks noChangeShapeType="1"/>
            </p:cNvSpPr>
            <p:nvPr/>
          </p:nvSpPr>
          <p:spPr bwMode="auto">
            <a:xfrm flipV="1">
              <a:off x="7560552" y="3133383"/>
              <a:ext cx="1062762" cy="201785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9" name="Freeform 218"/>
            <p:cNvSpPr/>
            <p:nvPr/>
          </p:nvSpPr>
          <p:spPr bwMode="auto">
            <a:xfrm>
              <a:off x="7426839" y="3133383"/>
              <a:ext cx="1196475" cy="817042"/>
            </a:xfrm>
            <a:custGeom>
              <a:avLst/>
              <a:gdLst>
                <a:gd name="T0" fmla="*/ 1378 w 1378"/>
                <a:gd name="T1" fmla="*/ 0 h 941"/>
                <a:gd name="T2" fmla="*/ 0 w 1378"/>
                <a:gd name="T3" fmla="*/ 941 h 941"/>
                <a:gd name="T4" fmla="*/ 1378 w 1378"/>
                <a:gd name="T5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8" h="941">
                  <a:moveTo>
                    <a:pt x="1378" y="0"/>
                  </a:moveTo>
                  <a:lnTo>
                    <a:pt x="0" y="941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0" name="Line 219"/>
            <p:cNvSpPr>
              <a:spLocks noChangeShapeType="1"/>
            </p:cNvSpPr>
            <p:nvPr/>
          </p:nvSpPr>
          <p:spPr bwMode="auto">
            <a:xfrm flipH="1">
              <a:off x="7426839" y="3133383"/>
              <a:ext cx="1196475" cy="81704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1" name="Freeform 220"/>
            <p:cNvSpPr/>
            <p:nvPr/>
          </p:nvSpPr>
          <p:spPr bwMode="auto">
            <a:xfrm>
              <a:off x="6901535" y="2519516"/>
              <a:ext cx="533117" cy="1414411"/>
            </a:xfrm>
            <a:custGeom>
              <a:avLst/>
              <a:gdLst>
                <a:gd name="T0" fmla="*/ 614 w 614"/>
                <a:gd name="T1" fmla="*/ 1629 h 1629"/>
                <a:gd name="T2" fmla="*/ 0 w 614"/>
                <a:gd name="T3" fmla="*/ 0 h 1629"/>
                <a:gd name="T4" fmla="*/ 614 w 614"/>
                <a:gd name="T5" fmla="*/ 1629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4" h="1629">
                  <a:moveTo>
                    <a:pt x="614" y="1629"/>
                  </a:moveTo>
                  <a:lnTo>
                    <a:pt x="0" y="0"/>
                  </a:lnTo>
                  <a:lnTo>
                    <a:pt x="614" y="1629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2" name="Line 221"/>
            <p:cNvSpPr>
              <a:spLocks noChangeShapeType="1"/>
            </p:cNvSpPr>
            <p:nvPr/>
          </p:nvSpPr>
          <p:spPr bwMode="auto">
            <a:xfrm flipH="1" flipV="1">
              <a:off x="6901535" y="2519516"/>
              <a:ext cx="533117" cy="1414411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3" name="Freeform 222"/>
            <p:cNvSpPr/>
            <p:nvPr/>
          </p:nvSpPr>
          <p:spPr bwMode="auto">
            <a:xfrm>
              <a:off x="6696624" y="2519516"/>
              <a:ext cx="204912" cy="3553826"/>
            </a:xfrm>
            <a:custGeom>
              <a:avLst/>
              <a:gdLst>
                <a:gd name="T0" fmla="*/ 236 w 236"/>
                <a:gd name="T1" fmla="*/ 0 h 4093"/>
                <a:gd name="T2" fmla="*/ 0 w 236"/>
                <a:gd name="T3" fmla="*/ 4093 h 4093"/>
                <a:gd name="T4" fmla="*/ 236 w 236"/>
                <a:gd name="T5" fmla="*/ 0 h 4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6" h="4093">
                  <a:moveTo>
                    <a:pt x="236" y="0"/>
                  </a:moveTo>
                  <a:lnTo>
                    <a:pt x="0" y="4093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4" name="Line 223"/>
            <p:cNvSpPr>
              <a:spLocks noChangeShapeType="1"/>
            </p:cNvSpPr>
            <p:nvPr/>
          </p:nvSpPr>
          <p:spPr bwMode="auto">
            <a:xfrm flipH="1">
              <a:off x="6696624" y="2519516"/>
              <a:ext cx="204912" cy="355382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5" name="Freeform 224"/>
            <p:cNvSpPr/>
            <p:nvPr/>
          </p:nvSpPr>
          <p:spPr bwMode="auto">
            <a:xfrm>
              <a:off x="6696624" y="4687585"/>
              <a:ext cx="85959" cy="1403992"/>
            </a:xfrm>
            <a:custGeom>
              <a:avLst/>
              <a:gdLst>
                <a:gd name="T0" fmla="*/ 0 w 99"/>
                <a:gd name="T1" fmla="*/ 1617 h 1617"/>
                <a:gd name="T2" fmla="*/ 99 w 99"/>
                <a:gd name="T3" fmla="*/ 0 h 1617"/>
                <a:gd name="T4" fmla="*/ 0 w 99"/>
                <a:gd name="T5" fmla="*/ 1617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1617">
                  <a:moveTo>
                    <a:pt x="0" y="1617"/>
                  </a:moveTo>
                  <a:lnTo>
                    <a:pt x="99" y="0"/>
                  </a:lnTo>
                  <a:lnTo>
                    <a:pt x="0" y="1617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6" name="Line 225"/>
            <p:cNvSpPr>
              <a:spLocks noChangeShapeType="1"/>
            </p:cNvSpPr>
            <p:nvPr/>
          </p:nvSpPr>
          <p:spPr bwMode="auto">
            <a:xfrm flipV="1">
              <a:off x="6696624" y="4687585"/>
              <a:ext cx="85959" cy="140399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7" name="Freeform 226"/>
            <p:cNvSpPr/>
            <p:nvPr/>
          </p:nvSpPr>
          <p:spPr bwMode="auto">
            <a:xfrm>
              <a:off x="6191291" y="4687585"/>
              <a:ext cx="591292" cy="133713"/>
            </a:xfrm>
            <a:custGeom>
              <a:avLst/>
              <a:gdLst>
                <a:gd name="T0" fmla="*/ 681 w 681"/>
                <a:gd name="T1" fmla="*/ 0 h 154"/>
                <a:gd name="T2" fmla="*/ 0 w 681"/>
                <a:gd name="T3" fmla="*/ 154 h 154"/>
                <a:gd name="T4" fmla="*/ 681 w 681"/>
                <a:gd name="T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1" h="154">
                  <a:moveTo>
                    <a:pt x="681" y="0"/>
                  </a:moveTo>
                  <a:lnTo>
                    <a:pt x="0" y="154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8" name="Line 227"/>
            <p:cNvSpPr>
              <a:spLocks noChangeShapeType="1"/>
            </p:cNvSpPr>
            <p:nvPr/>
          </p:nvSpPr>
          <p:spPr bwMode="auto">
            <a:xfrm flipH="1">
              <a:off x="6191291" y="4687585"/>
              <a:ext cx="591292" cy="13371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9" name="Freeform 228"/>
            <p:cNvSpPr/>
            <p:nvPr/>
          </p:nvSpPr>
          <p:spPr bwMode="auto">
            <a:xfrm>
              <a:off x="6191291" y="3950424"/>
              <a:ext cx="1235547" cy="870874"/>
            </a:xfrm>
            <a:custGeom>
              <a:avLst/>
              <a:gdLst>
                <a:gd name="T0" fmla="*/ 0 w 1423"/>
                <a:gd name="T1" fmla="*/ 1003 h 1003"/>
                <a:gd name="T2" fmla="*/ 1423 w 1423"/>
                <a:gd name="T3" fmla="*/ 0 h 1003"/>
                <a:gd name="T4" fmla="*/ 0 w 1423"/>
                <a:gd name="T5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3" h="1003">
                  <a:moveTo>
                    <a:pt x="0" y="1003"/>
                  </a:moveTo>
                  <a:lnTo>
                    <a:pt x="1423" y="0"/>
                  </a:lnTo>
                  <a:lnTo>
                    <a:pt x="0" y="1003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0" name="Line 229"/>
            <p:cNvSpPr>
              <a:spLocks noChangeShapeType="1"/>
            </p:cNvSpPr>
            <p:nvPr/>
          </p:nvSpPr>
          <p:spPr bwMode="auto">
            <a:xfrm flipV="1">
              <a:off x="6191291" y="3950424"/>
              <a:ext cx="1235547" cy="870874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1" name="Freeform 230"/>
            <p:cNvSpPr/>
            <p:nvPr/>
          </p:nvSpPr>
          <p:spPr bwMode="auto">
            <a:xfrm>
              <a:off x="7426839" y="3950424"/>
              <a:ext cx="133713" cy="1200817"/>
            </a:xfrm>
            <a:custGeom>
              <a:avLst/>
              <a:gdLst>
                <a:gd name="T0" fmla="*/ 0 w 154"/>
                <a:gd name="T1" fmla="*/ 0 h 1383"/>
                <a:gd name="T2" fmla="*/ 154 w 154"/>
                <a:gd name="T3" fmla="*/ 1383 h 1383"/>
                <a:gd name="T4" fmla="*/ 0 w 154"/>
                <a:gd name="T5" fmla="*/ 0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383">
                  <a:moveTo>
                    <a:pt x="0" y="0"/>
                  </a:moveTo>
                  <a:lnTo>
                    <a:pt x="154" y="1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2" name="Line 231"/>
            <p:cNvSpPr>
              <a:spLocks noChangeShapeType="1"/>
            </p:cNvSpPr>
            <p:nvPr/>
          </p:nvSpPr>
          <p:spPr bwMode="auto">
            <a:xfrm>
              <a:off x="7426839" y="3950424"/>
              <a:ext cx="133713" cy="120081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3" name="Freeform 232"/>
            <p:cNvSpPr/>
            <p:nvPr/>
          </p:nvSpPr>
          <p:spPr bwMode="auto">
            <a:xfrm>
              <a:off x="6734828" y="3950424"/>
              <a:ext cx="692011" cy="2128996"/>
            </a:xfrm>
            <a:custGeom>
              <a:avLst/>
              <a:gdLst>
                <a:gd name="T0" fmla="*/ 797 w 797"/>
                <a:gd name="T1" fmla="*/ 0 h 2452"/>
                <a:gd name="T2" fmla="*/ 0 w 797"/>
                <a:gd name="T3" fmla="*/ 2452 h 2452"/>
                <a:gd name="T4" fmla="*/ 797 w 797"/>
                <a:gd name="T5" fmla="*/ 0 h 2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7" h="2452">
                  <a:moveTo>
                    <a:pt x="797" y="0"/>
                  </a:moveTo>
                  <a:lnTo>
                    <a:pt x="0" y="2452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4" name="Line 233"/>
            <p:cNvSpPr>
              <a:spLocks noChangeShapeType="1"/>
            </p:cNvSpPr>
            <p:nvPr/>
          </p:nvSpPr>
          <p:spPr bwMode="auto">
            <a:xfrm flipH="1">
              <a:off x="6734828" y="3950424"/>
              <a:ext cx="692011" cy="212899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5" name="Freeform 234"/>
            <p:cNvSpPr/>
            <p:nvPr/>
          </p:nvSpPr>
          <p:spPr bwMode="auto">
            <a:xfrm>
              <a:off x="6734828" y="5173815"/>
              <a:ext cx="806622" cy="905605"/>
            </a:xfrm>
            <a:custGeom>
              <a:avLst/>
              <a:gdLst>
                <a:gd name="T0" fmla="*/ 0 w 929"/>
                <a:gd name="T1" fmla="*/ 1043 h 1043"/>
                <a:gd name="T2" fmla="*/ 929 w 929"/>
                <a:gd name="T3" fmla="*/ 0 h 1043"/>
                <a:gd name="T4" fmla="*/ 0 w 929"/>
                <a:gd name="T5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9" h="1043">
                  <a:moveTo>
                    <a:pt x="0" y="1043"/>
                  </a:moveTo>
                  <a:lnTo>
                    <a:pt x="929" y="0"/>
                  </a:lnTo>
                  <a:lnTo>
                    <a:pt x="0" y="1043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6" name="Line 235"/>
            <p:cNvSpPr>
              <a:spLocks noChangeShapeType="1"/>
            </p:cNvSpPr>
            <p:nvPr/>
          </p:nvSpPr>
          <p:spPr bwMode="auto">
            <a:xfrm flipV="1">
              <a:off x="6734828" y="5173815"/>
              <a:ext cx="806622" cy="90560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7" name="Freeform 236"/>
            <p:cNvSpPr/>
            <p:nvPr/>
          </p:nvSpPr>
          <p:spPr bwMode="auto">
            <a:xfrm>
              <a:off x="6191291" y="4821298"/>
              <a:ext cx="466261" cy="1270278"/>
            </a:xfrm>
            <a:custGeom>
              <a:avLst/>
              <a:gdLst>
                <a:gd name="T0" fmla="*/ 537 w 537"/>
                <a:gd name="T1" fmla="*/ 1463 h 1463"/>
                <a:gd name="T2" fmla="*/ 0 w 537"/>
                <a:gd name="T3" fmla="*/ 0 h 1463"/>
                <a:gd name="T4" fmla="*/ 537 w 537"/>
                <a:gd name="T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7" h="1463">
                  <a:moveTo>
                    <a:pt x="537" y="1463"/>
                  </a:moveTo>
                  <a:lnTo>
                    <a:pt x="0" y="0"/>
                  </a:lnTo>
                  <a:lnTo>
                    <a:pt x="537" y="1463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8" name="Line 237"/>
            <p:cNvSpPr>
              <a:spLocks noChangeShapeType="1"/>
            </p:cNvSpPr>
            <p:nvPr/>
          </p:nvSpPr>
          <p:spPr bwMode="auto">
            <a:xfrm flipH="1" flipV="1">
              <a:off x="6191291" y="4821298"/>
              <a:ext cx="466261" cy="127027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9" name="Freeform 238"/>
            <p:cNvSpPr/>
            <p:nvPr/>
          </p:nvSpPr>
          <p:spPr bwMode="auto">
            <a:xfrm>
              <a:off x="5587844" y="2535145"/>
              <a:ext cx="1315428" cy="1577645"/>
            </a:xfrm>
            <a:custGeom>
              <a:avLst/>
              <a:gdLst>
                <a:gd name="T0" fmla="*/ 1515 w 1515"/>
                <a:gd name="T1" fmla="*/ 0 h 1817"/>
                <a:gd name="T2" fmla="*/ 0 w 1515"/>
                <a:gd name="T3" fmla="*/ 1817 h 1817"/>
                <a:gd name="T4" fmla="*/ 1515 w 1515"/>
                <a:gd name="T5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5" h="1817">
                  <a:moveTo>
                    <a:pt x="1515" y="0"/>
                  </a:moveTo>
                  <a:lnTo>
                    <a:pt x="0" y="1817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0" name="Line 239"/>
            <p:cNvSpPr>
              <a:spLocks noChangeShapeType="1"/>
            </p:cNvSpPr>
            <p:nvPr/>
          </p:nvSpPr>
          <p:spPr bwMode="auto">
            <a:xfrm flipH="1">
              <a:off x="5587844" y="2535145"/>
              <a:ext cx="1315428" cy="157764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1" name="Freeform 240"/>
            <p:cNvSpPr/>
            <p:nvPr/>
          </p:nvSpPr>
          <p:spPr bwMode="auto">
            <a:xfrm>
              <a:off x="5074697" y="3169850"/>
              <a:ext cx="494913" cy="923838"/>
            </a:xfrm>
            <a:custGeom>
              <a:avLst/>
              <a:gdLst>
                <a:gd name="T0" fmla="*/ 570 w 570"/>
                <a:gd name="T1" fmla="*/ 1064 h 1064"/>
                <a:gd name="T2" fmla="*/ 0 w 570"/>
                <a:gd name="T3" fmla="*/ 0 h 1064"/>
                <a:gd name="T4" fmla="*/ 570 w 570"/>
                <a:gd name="T5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0" h="1064">
                  <a:moveTo>
                    <a:pt x="570" y="1064"/>
                  </a:moveTo>
                  <a:lnTo>
                    <a:pt x="0" y="0"/>
                  </a:lnTo>
                  <a:lnTo>
                    <a:pt x="570" y="106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2" name="Line 241"/>
            <p:cNvSpPr>
              <a:spLocks noChangeShapeType="1"/>
            </p:cNvSpPr>
            <p:nvPr/>
          </p:nvSpPr>
          <p:spPr bwMode="auto">
            <a:xfrm flipH="1" flipV="1">
              <a:off x="5074697" y="3169850"/>
              <a:ext cx="494913" cy="92383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3" name="Freeform 242"/>
            <p:cNvSpPr/>
            <p:nvPr/>
          </p:nvSpPr>
          <p:spPr bwMode="auto">
            <a:xfrm>
              <a:off x="5074697" y="2535145"/>
              <a:ext cx="1828575" cy="634705"/>
            </a:xfrm>
            <a:custGeom>
              <a:avLst/>
              <a:gdLst>
                <a:gd name="T0" fmla="*/ 0 w 2106"/>
                <a:gd name="T1" fmla="*/ 731 h 731"/>
                <a:gd name="T2" fmla="*/ 2106 w 2106"/>
                <a:gd name="T3" fmla="*/ 0 h 731"/>
                <a:gd name="T4" fmla="*/ 0 w 2106"/>
                <a:gd name="T5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6" h="731">
                  <a:moveTo>
                    <a:pt x="0" y="731"/>
                  </a:moveTo>
                  <a:lnTo>
                    <a:pt x="2106" y="0"/>
                  </a:lnTo>
                  <a:lnTo>
                    <a:pt x="0" y="73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4" name="Line 243"/>
            <p:cNvSpPr>
              <a:spLocks noChangeShapeType="1"/>
            </p:cNvSpPr>
            <p:nvPr/>
          </p:nvSpPr>
          <p:spPr bwMode="auto">
            <a:xfrm flipV="1">
              <a:off x="5074697" y="2535145"/>
              <a:ext cx="1828575" cy="63470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5" name="Freeform 244"/>
            <p:cNvSpPr/>
            <p:nvPr/>
          </p:nvSpPr>
          <p:spPr bwMode="auto">
            <a:xfrm>
              <a:off x="6191291" y="2570744"/>
              <a:ext cx="710244" cy="2250554"/>
            </a:xfrm>
            <a:custGeom>
              <a:avLst/>
              <a:gdLst>
                <a:gd name="T0" fmla="*/ 0 w 818"/>
                <a:gd name="T1" fmla="*/ 2592 h 2592"/>
                <a:gd name="T2" fmla="*/ 818 w 818"/>
                <a:gd name="T3" fmla="*/ 0 h 2592"/>
                <a:gd name="T4" fmla="*/ 0 w 818"/>
                <a:gd name="T5" fmla="*/ 2592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8" h="2592">
                  <a:moveTo>
                    <a:pt x="0" y="2592"/>
                  </a:moveTo>
                  <a:lnTo>
                    <a:pt x="818" y="0"/>
                  </a:lnTo>
                  <a:lnTo>
                    <a:pt x="0" y="2592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6" name="Line 245"/>
            <p:cNvSpPr>
              <a:spLocks noChangeShapeType="1"/>
            </p:cNvSpPr>
            <p:nvPr/>
          </p:nvSpPr>
          <p:spPr bwMode="auto">
            <a:xfrm flipV="1">
              <a:off x="6191291" y="2570744"/>
              <a:ext cx="710244" cy="2250554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7" name="Freeform 246"/>
            <p:cNvSpPr/>
            <p:nvPr/>
          </p:nvSpPr>
          <p:spPr bwMode="auto">
            <a:xfrm>
              <a:off x="5196255" y="4821298"/>
              <a:ext cx="995037" cy="829197"/>
            </a:xfrm>
            <a:custGeom>
              <a:avLst/>
              <a:gdLst>
                <a:gd name="T0" fmla="*/ 1146 w 1146"/>
                <a:gd name="T1" fmla="*/ 0 h 955"/>
                <a:gd name="T2" fmla="*/ 0 w 1146"/>
                <a:gd name="T3" fmla="*/ 955 h 955"/>
                <a:gd name="T4" fmla="*/ 1146 w 1146"/>
                <a:gd name="T5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6" h="955">
                  <a:moveTo>
                    <a:pt x="1146" y="0"/>
                  </a:moveTo>
                  <a:lnTo>
                    <a:pt x="0" y="955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8" name="Line 247"/>
            <p:cNvSpPr>
              <a:spLocks noChangeShapeType="1"/>
            </p:cNvSpPr>
            <p:nvPr/>
          </p:nvSpPr>
          <p:spPr bwMode="auto">
            <a:xfrm flipH="1">
              <a:off x="5196255" y="4821298"/>
              <a:ext cx="995037" cy="82919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9" name="Freeform 248"/>
            <p:cNvSpPr/>
            <p:nvPr/>
          </p:nvSpPr>
          <p:spPr bwMode="auto">
            <a:xfrm>
              <a:off x="5754552" y="4821298"/>
              <a:ext cx="436740" cy="669436"/>
            </a:xfrm>
            <a:custGeom>
              <a:avLst/>
              <a:gdLst>
                <a:gd name="T0" fmla="*/ 0 w 503"/>
                <a:gd name="T1" fmla="*/ 771 h 771"/>
                <a:gd name="T2" fmla="*/ 503 w 503"/>
                <a:gd name="T3" fmla="*/ 0 h 771"/>
                <a:gd name="T4" fmla="*/ 0 w 503"/>
                <a:gd name="T5" fmla="*/ 77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3" h="771">
                  <a:moveTo>
                    <a:pt x="0" y="771"/>
                  </a:moveTo>
                  <a:lnTo>
                    <a:pt x="503" y="0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0" name="Line 249"/>
            <p:cNvSpPr>
              <a:spLocks noChangeShapeType="1"/>
            </p:cNvSpPr>
            <p:nvPr/>
          </p:nvSpPr>
          <p:spPr bwMode="auto">
            <a:xfrm flipV="1">
              <a:off x="5754552" y="4821298"/>
              <a:ext cx="436740" cy="66943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1" name="Freeform 250"/>
            <p:cNvSpPr/>
            <p:nvPr/>
          </p:nvSpPr>
          <p:spPr bwMode="auto">
            <a:xfrm>
              <a:off x="5772785" y="5508967"/>
              <a:ext cx="923838" cy="570453"/>
            </a:xfrm>
            <a:custGeom>
              <a:avLst/>
              <a:gdLst>
                <a:gd name="T0" fmla="*/ 0 w 1064"/>
                <a:gd name="T1" fmla="*/ 0 h 657"/>
                <a:gd name="T2" fmla="*/ 1064 w 1064"/>
                <a:gd name="T3" fmla="*/ 657 h 657"/>
                <a:gd name="T4" fmla="*/ 0 w 1064"/>
                <a:gd name="T5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4" h="657">
                  <a:moveTo>
                    <a:pt x="0" y="0"/>
                  </a:moveTo>
                  <a:lnTo>
                    <a:pt x="1064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2" name="Line 251"/>
            <p:cNvSpPr>
              <a:spLocks noChangeShapeType="1"/>
            </p:cNvSpPr>
            <p:nvPr/>
          </p:nvSpPr>
          <p:spPr bwMode="auto">
            <a:xfrm>
              <a:off x="5772785" y="5508967"/>
              <a:ext cx="923838" cy="57045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" name="Freeform 252"/>
            <p:cNvSpPr/>
            <p:nvPr/>
          </p:nvSpPr>
          <p:spPr bwMode="auto">
            <a:xfrm>
              <a:off x="5637335" y="6071606"/>
              <a:ext cx="1032372" cy="523567"/>
            </a:xfrm>
            <a:custGeom>
              <a:avLst/>
              <a:gdLst>
                <a:gd name="T0" fmla="*/ 0 w 1189"/>
                <a:gd name="T1" fmla="*/ 603 h 603"/>
                <a:gd name="T2" fmla="*/ 1189 w 1189"/>
                <a:gd name="T3" fmla="*/ 0 h 603"/>
                <a:gd name="T4" fmla="*/ 0 w 1189"/>
                <a:gd name="T5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9" h="603">
                  <a:moveTo>
                    <a:pt x="0" y="603"/>
                  </a:moveTo>
                  <a:lnTo>
                    <a:pt x="1189" y="0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" name="Line 253"/>
            <p:cNvSpPr>
              <a:spLocks noChangeShapeType="1"/>
            </p:cNvSpPr>
            <p:nvPr/>
          </p:nvSpPr>
          <p:spPr bwMode="auto">
            <a:xfrm flipV="1">
              <a:off x="5637335" y="6071606"/>
              <a:ext cx="1032372" cy="52356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5" name="Freeform 254"/>
            <p:cNvSpPr/>
            <p:nvPr/>
          </p:nvSpPr>
          <p:spPr bwMode="auto">
            <a:xfrm>
              <a:off x="4697868" y="3169850"/>
              <a:ext cx="376829" cy="1546388"/>
            </a:xfrm>
            <a:custGeom>
              <a:avLst/>
              <a:gdLst>
                <a:gd name="T0" fmla="*/ 434 w 434"/>
                <a:gd name="T1" fmla="*/ 0 h 1781"/>
                <a:gd name="T2" fmla="*/ 0 w 434"/>
                <a:gd name="T3" fmla="*/ 1781 h 1781"/>
                <a:gd name="T4" fmla="*/ 434 w 434"/>
                <a:gd name="T5" fmla="*/ 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4" h="1781">
                  <a:moveTo>
                    <a:pt x="434" y="0"/>
                  </a:moveTo>
                  <a:lnTo>
                    <a:pt x="0" y="178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" name="Line 255"/>
            <p:cNvSpPr>
              <a:spLocks noChangeShapeType="1"/>
            </p:cNvSpPr>
            <p:nvPr/>
          </p:nvSpPr>
          <p:spPr bwMode="auto">
            <a:xfrm flipH="1">
              <a:off x="4697868" y="3169850"/>
              <a:ext cx="376829" cy="154638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7" name="Freeform 256"/>
            <p:cNvSpPr/>
            <p:nvPr/>
          </p:nvSpPr>
          <p:spPr bwMode="auto">
            <a:xfrm>
              <a:off x="5193650" y="4131024"/>
              <a:ext cx="375961" cy="1515130"/>
            </a:xfrm>
            <a:custGeom>
              <a:avLst/>
              <a:gdLst>
                <a:gd name="T0" fmla="*/ 433 w 433"/>
                <a:gd name="T1" fmla="*/ 0 h 1745"/>
                <a:gd name="T2" fmla="*/ 0 w 433"/>
                <a:gd name="T3" fmla="*/ 1745 h 1745"/>
                <a:gd name="T4" fmla="*/ 433 w 433"/>
                <a:gd name="T5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" h="1745">
                  <a:moveTo>
                    <a:pt x="433" y="0"/>
                  </a:moveTo>
                  <a:lnTo>
                    <a:pt x="0" y="1745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8" name="Line 257"/>
            <p:cNvSpPr>
              <a:spLocks noChangeShapeType="1"/>
            </p:cNvSpPr>
            <p:nvPr/>
          </p:nvSpPr>
          <p:spPr bwMode="auto">
            <a:xfrm flipH="1">
              <a:off x="5193650" y="4131024"/>
              <a:ext cx="375961" cy="151513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9" name="Freeform 258"/>
            <p:cNvSpPr/>
            <p:nvPr/>
          </p:nvSpPr>
          <p:spPr bwMode="auto">
            <a:xfrm>
              <a:off x="5196255" y="2570744"/>
              <a:ext cx="1705281" cy="3079751"/>
            </a:xfrm>
            <a:custGeom>
              <a:avLst/>
              <a:gdLst>
                <a:gd name="T0" fmla="*/ 0 w 1964"/>
                <a:gd name="T1" fmla="*/ 3547 h 3547"/>
                <a:gd name="T2" fmla="*/ 1964 w 1964"/>
                <a:gd name="T3" fmla="*/ 0 h 3547"/>
                <a:gd name="T4" fmla="*/ 0 w 1964"/>
                <a:gd name="T5" fmla="*/ 3547 h 3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64" h="3547">
                  <a:moveTo>
                    <a:pt x="0" y="3547"/>
                  </a:moveTo>
                  <a:lnTo>
                    <a:pt x="1964" y="0"/>
                  </a:lnTo>
                  <a:lnTo>
                    <a:pt x="0" y="3547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0" name="Freeform 260"/>
            <p:cNvSpPr/>
            <p:nvPr/>
          </p:nvSpPr>
          <p:spPr bwMode="auto">
            <a:xfrm>
              <a:off x="4707419" y="4740549"/>
              <a:ext cx="488836" cy="909946"/>
            </a:xfrm>
            <a:custGeom>
              <a:avLst/>
              <a:gdLst>
                <a:gd name="T0" fmla="*/ 563 w 563"/>
                <a:gd name="T1" fmla="*/ 1048 h 1048"/>
                <a:gd name="T2" fmla="*/ 0 w 563"/>
                <a:gd name="T3" fmla="*/ 0 h 1048"/>
                <a:gd name="T4" fmla="*/ 563 w 563"/>
                <a:gd name="T5" fmla="*/ 104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3" h="1048">
                  <a:moveTo>
                    <a:pt x="563" y="1048"/>
                  </a:moveTo>
                  <a:lnTo>
                    <a:pt x="0" y="0"/>
                  </a:lnTo>
                  <a:lnTo>
                    <a:pt x="563" y="1048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1" name="Line 261"/>
            <p:cNvSpPr>
              <a:spLocks noChangeShapeType="1"/>
            </p:cNvSpPr>
            <p:nvPr/>
          </p:nvSpPr>
          <p:spPr bwMode="auto">
            <a:xfrm flipH="1" flipV="1">
              <a:off x="4707419" y="4740549"/>
              <a:ext cx="488836" cy="90994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2" name="Freeform 262"/>
            <p:cNvSpPr/>
            <p:nvPr/>
          </p:nvSpPr>
          <p:spPr bwMode="auto">
            <a:xfrm>
              <a:off x="4397447" y="5650495"/>
              <a:ext cx="798808" cy="606052"/>
            </a:xfrm>
            <a:custGeom>
              <a:avLst/>
              <a:gdLst>
                <a:gd name="T0" fmla="*/ 920 w 920"/>
                <a:gd name="T1" fmla="*/ 0 h 698"/>
                <a:gd name="T2" fmla="*/ 0 w 920"/>
                <a:gd name="T3" fmla="*/ 698 h 698"/>
                <a:gd name="T4" fmla="*/ 920 w 920"/>
                <a:gd name="T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0" h="698">
                  <a:moveTo>
                    <a:pt x="920" y="0"/>
                  </a:moveTo>
                  <a:lnTo>
                    <a:pt x="0" y="698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3" name="Line 263"/>
            <p:cNvSpPr>
              <a:spLocks noChangeShapeType="1"/>
            </p:cNvSpPr>
            <p:nvPr/>
          </p:nvSpPr>
          <p:spPr bwMode="auto">
            <a:xfrm flipH="1">
              <a:off x="4397447" y="5650495"/>
              <a:ext cx="798808" cy="60605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4" name="Freeform 264"/>
            <p:cNvSpPr/>
            <p:nvPr/>
          </p:nvSpPr>
          <p:spPr bwMode="auto">
            <a:xfrm>
              <a:off x="4397447" y="4716238"/>
              <a:ext cx="338625" cy="1540310"/>
            </a:xfrm>
            <a:custGeom>
              <a:avLst/>
              <a:gdLst>
                <a:gd name="T0" fmla="*/ 0 w 390"/>
                <a:gd name="T1" fmla="*/ 1774 h 1774"/>
                <a:gd name="T2" fmla="*/ 390 w 390"/>
                <a:gd name="T3" fmla="*/ 0 h 1774"/>
                <a:gd name="T4" fmla="*/ 0 w 390"/>
                <a:gd name="T5" fmla="*/ 1774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0" h="1774">
                  <a:moveTo>
                    <a:pt x="0" y="1774"/>
                  </a:moveTo>
                  <a:lnTo>
                    <a:pt x="390" y="0"/>
                  </a:lnTo>
                  <a:lnTo>
                    <a:pt x="0" y="177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5" name="Line 265"/>
            <p:cNvSpPr>
              <a:spLocks noChangeShapeType="1"/>
            </p:cNvSpPr>
            <p:nvPr/>
          </p:nvSpPr>
          <p:spPr bwMode="auto">
            <a:xfrm flipV="1">
              <a:off x="4397447" y="4716238"/>
              <a:ext cx="338625" cy="154031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6" name="Freeform 266"/>
            <p:cNvSpPr/>
            <p:nvPr/>
          </p:nvSpPr>
          <p:spPr bwMode="auto">
            <a:xfrm>
              <a:off x="4736072" y="4716238"/>
              <a:ext cx="1018480" cy="774496"/>
            </a:xfrm>
            <a:custGeom>
              <a:avLst/>
              <a:gdLst>
                <a:gd name="T0" fmla="*/ 0 w 1173"/>
                <a:gd name="T1" fmla="*/ 0 h 892"/>
                <a:gd name="T2" fmla="*/ 1173 w 1173"/>
                <a:gd name="T3" fmla="*/ 892 h 892"/>
                <a:gd name="T4" fmla="*/ 0 w 1173"/>
                <a:gd name="T5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3" h="892">
                  <a:moveTo>
                    <a:pt x="0" y="0"/>
                  </a:moveTo>
                  <a:lnTo>
                    <a:pt x="1173" y="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7" name="Line 267"/>
            <p:cNvSpPr>
              <a:spLocks noChangeShapeType="1"/>
            </p:cNvSpPr>
            <p:nvPr/>
          </p:nvSpPr>
          <p:spPr bwMode="auto">
            <a:xfrm>
              <a:off x="4736072" y="4716238"/>
              <a:ext cx="1018480" cy="77449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8" name="Freeform 268"/>
            <p:cNvSpPr/>
            <p:nvPr/>
          </p:nvSpPr>
          <p:spPr bwMode="auto">
            <a:xfrm>
              <a:off x="5635599" y="5527201"/>
              <a:ext cx="118953" cy="1063630"/>
            </a:xfrm>
            <a:custGeom>
              <a:avLst/>
              <a:gdLst>
                <a:gd name="T0" fmla="*/ 0 w 137"/>
                <a:gd name="T1" fmla="*/ 1225 h 1225"/>
                <a:gd name="T2" fmla="*/ 137 w 137"/>
                <a:gd name="T3" fmla="*/ 0 h 1225"/>
                <a:gd name="T4" fmla="*/ 0 w 137"/>
                <a:gd name="T5" fmla="*/ 1225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1225">
                  <a:moveTo>
                    <a:pt x="0" y="1225"/>
                  </a:moveTo>
                  <a:lnTo>
                    <a:pt x="137" y="0"/>
                  </a:lnTo>
                  <a:lnTo>
                    <a:pt x="0" y="1225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9" name="Line 269"/>
            <p:cNvSpPr>
              <a:spLocks noChangeShapeType="1"/>
            </p:cNvSpPr>
            <p:nvPr/>
          </p:nvSpPr>
          <p:spPr bwMode="auto">
            <a:xfrm flipV="1">
              <a:off x="5635599" y="5527201"/>
              <a:ext cx="118953" cy="106363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0" name="Freeform 270"/>
            <p:cNvSpPr/>
            <p:nvPr/>
          </p:nvSpPr>
          <p:spPr bwMode="auto">
            <a:xfrm>
              <a:off x="5178021" y="5508967"/>
              <a:ext cx="557429" cy="165840"/>
            </a:xfrm>
            <a:custGeom>
              <a:avLst/>
              <a:gdLst>
                <a:gd name="T0" fmla="*/ 642 w 642"/>
                <a:gd name="T1" fmla="*/ 0 h 191"/>
                <a:gd name="T2" fmla="*/ 0 w 642"/>
                <a:gd name="T3" fmla="*/ 191 h 191"/>
                <a:gd name="T4" fmla="*/ 642 w 642"/>
                <a:gd name="T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2" h="191">
                  <a:moveTo>
                    <a:pt x="642" y="0"/>
                  </a:moveTo>
                  <a:lnTo>
                    <a:pt x="0" y="191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1" name="Line 271"/>
            <p:cNvSpPr>
              <a:spLocks noChangeShapeType="1"/>
            </p:cNvSpPr>
            <p:nvPr/>
          </p:nvSpPr>
          <p:spPr bwMode="auto">
            <a:xfrm flipH="1">
              <a:off x="5178021" y="5508967"/>
              <a:ext cx="557429" cy="16584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2" name="Freeform 272"/>
            <p:cNvSpPr/>
            <p:nvPr/>
          </p:nvSpPr>
          <p:spPr bwMode="auto">
            <a:xfrm>
              <a:off x="5178021" y="5674807"/>
              <a:ext cx="457578" cy="916024"/>
            </a:xfrm>
            <a:custGeom>
              <a:avLst/>
              <a:gdLst>
                <a:gd name="T0" fmla="*/ 0 w 527"/>
                <a:gd name="T1" fmla="*/ 0 h 1055"/>
                <a:gd name="T2" fmla="*/ 527 w 527"/>
                <a:gd name="T3" fmla="*/ 1055 h 1055"/>
                <a:gd name="T4" fmla="*/ 0 w 527"/>
                <a:gd name="T5" fmla="*/ 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7" h="1055">
                  <a:moveTo>
                    <a:pt x="0" y="0"/>
                  </a:moveTo>
                  <a:lnTo>
                    <a:pt x="527" y="1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3" name="Line 273"/>
            <p:cNvSpPr>
              <a:spLocks noChangeShapeType="1"/>
            </p:cNvSpPr>
            <p:nvPr/>
          </p:nvSpPr>
          <p:spPr bwMode="auto">
            <a:xfrm>
              <a:off x="5178021" y="5674807"/>
              <a:ext cx="457578" cy="916024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4" name="Freeform 274"/>
            <p:cNvSpPr/>
            <p:nvPr/>
          </p:nvSpPr>
          <p:spPr bwMode="auto">
            <a:xfrm>
              <a:off x="5637335" y="3950424"/>
              <a:ext cx="1789503" cy="2644748"/>
            </a:xfrm>
            <a:custGeom>
              <a:avLst/>
              <a:gdLst>
                <a:gd name="T0" fmla="*/ 0 w 2061"/>
                <a:gd name="T1" fmla="*/ 3046 h 3046"/>
                <a:gd name="T2" fmla="*/ 2061 w 2061"/>
                <a:gd name="T3" fmla="*/ 0 h 3046"/>
                <a:gd name="T4" fmla="*/ 0 w 2061"/>
                <a:gd name="T5" fmla="*/ 3046 h 3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1" h="3046">
                  <a:moveTo>
                    <a:pt x="0" y="3046"/>
                  </a:moveTo>
                  <a:lnTo>
                    <a:pt x="2061" y="0"/>
                  </a:lnTo>
                  <a:lnTo>
                    <a:pt x="0" y="3046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5" name="Line 275"/>
            <p:cNvSpPr>
              <a:spLocks noChangeShapeType="1"/>
            </p:cNvSpPr>
            <p:nvPr/>
          </p:nvSpPr>
          <p:spPr bwMode="auto">
            <a:xfrm flipV="1">
              <a:off x="5637335" y="3950424"/>
              <a:ext cx="1789503" cy="264474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6" name="Freeform 276"/>
            <p:cNvSpPr/>
            <p:nvPr/>
          </p:nvSpPr>
          <p:spPr bwMode="auto">
            <a:xfrm>
              <a:off x="5074697" y="3169850"/>
              <a:ext cx="1707886" cy="1517735"/>
            </a:xfrm>
            <a:custGeom>
              <a:avLst/>
              <a:gdLst>
                <a:gd name="T0" fmla="*/ 1967 w 1967"/>
                <a:gd name="T1" fmla="*/ 1748 h 1748"/>
                <a:gd name="T2" fmla="*/ 0 w 1967"/>
                <a:gd name="T3" fmla="*/ 0 h 1748"/>
                <a:gd name="T4" fmla="*/ 1967 w 1967"/>
                <a:gd name="T5" fmla="*/ 1748 h 1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67" h="1748">
                  <a:moveTo>
                    <a:pt x="1967" y="1748"/>
                  </a:moveTo>
                  <a:lnTo>
                    <a:pt x="0" y="0"/>
                  </a:lnTo>
                  <a:lnTo>
                    <a:pt x="1967" y="1748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7" name="Line 277"/>
            <p:cNvSpPr>
              <a:spLocks noChangeShapeType="1"/>
            </p:cNvSpPr>
            <p:nvPr/>
          </p:nvSpPr>
          <p:spPr bwMode="auto">
            <a:xfrm flipH="1" flipV="1">
              <a:off x="5074697" y="3169850"/>
              <a:ext cx="1707886" cy="151773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8" name="Freeform 278"/>
            <p:cNvSpPr/>
            <p:nvPr/>
          </p:nvSpPr>
          <p:spPr bwMode="auto">
            <a:xfrm>
              <a:off x="4723916" y="4687585"/>
              <a:ext cx="1467375" cy="133713"/>
            </a:xfrm>
            <a:custGeom>
              <a:avLst/>
              <a:gdLst>
                <a:gd name="T0" fmla="*/ 1690 w 1690"/>
                <a:gd name="T1" fmla="*/ 154 h 154"/>
                <a:gd name="T2" fmla="*/ 0 w 1690"/>
                <a:gd name="T3" fmla="*/ 0 h 154"/>
                <a:gd name="T4" fmla="*/ 1690 w 1690"/>
                <a:gd name="T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90" h="154">
                  <a:moveTo>
                    <a:pt x="1690" y="154"/>
                  </a:moveTo>
                  <a:lnTo>
                    <a:pt x="0" y="0"/>
                  </a:lnTo>
                  <a:lnTo>
                    <a:pt x="1690" y="15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9" name="Line 279"/>
            <p:cNvSpPr>
              <a:spLocks noChangeShapeType="1"/>
            </p:cNvSpPr>
            <p:nvPr/>
          </p:nvSpPr>
          <p:spPr bwMode="auto">
            <a:xfrm flipH="1" flipV="1">
              <a:off x="4723916" y="4687585"/>
              <a:ext cx="1467375" cy="13371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0" name="Freeform 280"/>
            <p:cNvSpPr/>
            <p:nvPr/>
          </p:nvSpPr>
          <p:spPr bwMode="auto">
            <a:xfrm>
              <a:off x="6782583" y="3133383"/>
              <a:ext cx="1840731" cy="1554202"/>
            </a:xfrm>
            <a:custGeom>
              <a:avLst/>
              <a:gdLst>
                <a:gd name="T0" fmla="*/ 0 w 2120"/>
                <a:gd name="T1" fmla="*/ 1790 h 1790"/>
                <a:gd name="T2" fmla="*/ 2120 w 2120"/>
                <a:gd name="T3" fmla="*/ 0 h 1790"/>
                <a:gd name="T4" fmla="*/ 0 w 2120"/>
                <a:gd name="T5" fmla="*/ 179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0" h="1790">
                  <a:moveTo>
                    <a:pt x="0" y="1790"/>
                  </a:moveTo>
                  <a:lnTo>
                    <a:pt x="2120" y="0"/>
                  </a:lnTo>
                  <a:lnTo>
                    <a:pt x="0" y="179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1" name="Line 281"/>
            <p:cNvSpPr>
              <a:spLocks noChangeShapeType="1"/>
            </p:cNvSpPr>
            <p:nvPr/>
          </p:nvSpPr>
          <p:spPr bwMode="auto">
            <a:xfrm flipV="1">
              <a:off x="6782583" y="3133383"/>
              <a:ext cx="1840731" cy="155420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2" name="Freeform 282"/>
            <p:cNvSpPr/>
            <p:nvPr/>
          </p:nvSpPr>
          <p:spPr bwMode="auto">
            <a:xfrm>
              <a:off x="4171697" y="3163772"/>
              <a:ext cx="903000" cy="79881"/>
            </a:xfrm>
            <a:custGeom>
              <a:avLst/>
              <a:gdLst>
                <a:gd name="T0" fmla="*/ 1040 w 1040"/>
                <a:gd name="T1" fmla="*/ 0 h 92"/>
                <a:gd name="T2" fmla="*/ 0 w 1040"/>
                <a:gd name="T3" fmla="*/ 92 h 92"/>
                <a:gd name="T4" fmla="*/ 1040 w 1040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0" h="92">
                  <a:moveTo>
                    <a:pt x="1040" y="0"/>
                  </a:moveTo>
                  <a:lnTo>
                    <a:pt x="0" y="92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3" name="Line 283"/>
            <p:cNvSpPr>
              <a:spLocks noChangeShapeType="1"/>
            </p:cNvSpPr>
            <p:nvPr/>
          </p:nvSpPr>
          <p:spPr bwMode="auto">
            <a:xfrm flipH="1">
              <a:off x="4171697" y="3163772"/>
              <a:ext cx="903000" cy="79881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4" name="Freeform 284"/>
            <p:cNvSpPr/>
            <p:nvPr/>
          </p:nvSpPr>
          <p:spPr bwMode="auto">
            <a:xfrm>
              <a:off x="3069863" y="2882453"/>
              <a:ext cx="1101834" cy="335152"/>
            </a:xfrm>
            <a:custGeom>
              <a:avLst/>
              <a:gdLst>
                <a:gd name="T0" fmla="*/ 1269 w 1269"/>
                <a:gd name="T1" fmla="*/ 386 h 386"/>
                <a:gd name="T2" fmla="*/ 0 w 1269"/>
                <a:gd name="T3" fmla="*/ 0 h 386"/>
                <a:gd name="T4" fmla="*/ 1269 w 1269"/>
                <a:gd name="T5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9" h="386">
                  <a:moveTo>
                    <a:pt x="1269" y="386"/>
                  </a:moveTo>
                  <a:lnTo>
                    <a:pt x="0" y="0"/>
                  </a:lnTo>
                  <a:lnTo>
                    <a:pt x="1269" y="386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5" name="Line 285"/>
            <p:cNvSpPr>
              <a:spLocks noChangeShapeType="1"/>
            </p:cNvSpPr>
            <p:nvPr/>
          </p:nvSpPr>
          <p:spPr bwMode="auto">
            <a:xfrm flipH="1" flipV="1">
              <a:off x="3069863" y="2882453"/>
              <a:ext cx="1101834" cy="33515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6" name="Freeform 286"/>
            <p:cNvSpPr/>
            <p:nvPr/>
          </p:nvSpPr>
          <p:spPr bwMode="auto">
            <a:xfrm>
              <a:off x="3069863" y="2882453"/>
              <a:ext cx="1414411" cy="61647"/>
            </a:xfrm>
            <a:custGeom>
              <a:avLst/>
              <a:gdLst>
                <a:gd name="T0" fmla="*/ 0 w 1629"/>
                <a:gd name="T1" fmla="*/ 0 h 71"/>
                <a:gd name="T2" fmla="*/ 1629 w 1629"/>
                <a:gd name="T3" fmla="*/ 71 h 71"/>
                <a:gd name="T4" fmla="*/ 0 w 1629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9" h="71">
                  <a:moveTo>
                    <a:pt x="0" y="0"/>
                  </a:moveTo>
                  <a:lnTo>
                    <a:pt x="1629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7" name="Line 287"/>
            <p:cNvSpPr>
              <a:spLocks noChangeShapeType="1"/>
            </p:cNvSpPr>
            <p:nvPr/>
          </p:nvSpPr>
          <p:spPr bwMode="auto">
            <a:xfrm>
              <a:off x="3069863" y="2882453"/>
              <a:ext cx="1414411" cy="6164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8" name="Freeform 288"/>
            <p:cNvSpPr/>
            <p:nvPr/>
          </p:nvSpPr>
          <p:spPr bwMode="auto">
            <a:xfrm>
              <a:off x="3892982" y="2962333"/>
              <a:ext cx="607788" cy="1842467"/>
            </a:xfrm>
            <a:custGeom>
              <a:avLst/>
              <a:gdLst>
                <a:gd name="T0" fmla="*/ 700 w 700"/>
                <a:gd name="T1" fmla="*/ 0 h 2122"/>
                <a:gd name="T2" fmla="*/ 0 w 700"/>
                <a:gd name="T3" fmla="*/ 2122 h 2122"/>
                <a:gd name="T4" fmla="*/ 700 w 700"/>
                <a:gd name="T5" fmla="*/ 0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0" h="2122">
                  <a:moveTo>
                    <a:pt x="700" y="0"/>
                  </a:moveTo>
                  <a:lnTo>
                    <a:pt x="0" y="2122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9" name="Line 289"/>
            <p:cNvSpPr>
              <a:spLocks noChangeShapeType="1"/>
            </p:cNvSpPr>
            <p:nvPr/>
          </p:nvSpPr>
          <p:spPr bwMode="auto">
            <a:xfrm flipH="1">
              <a:off x="3892982" y="2962333"/>
              <a:ext cx="607788" cy="184246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0" name="Freeform 290"/>
            <p:cNvSpPr/>
            <p:nvPr/>
          </p:nvSpPr>
          <p:spPr bwMode="auto">
            <a:xfrm>
              <a:off x="3892982" y="4716238"/>
              <a:ext cx="804886" cy="88563"/>
            </a:xfrm>
            <a:custGeom>
              <a:avLst/>
              <a:gdLst>
                <a:gd name="T0" fmla="*/ 0 w 927"/>
                <a:gd name="T1" fmla="*/ 102 h 102"/>
                <a:gd name="T2" fmla="*/ 927 w 927"/>
                <a:gd name="T3" fmla="*/ 0 h 102"/>
                <a:gd name="T4" fmla="*/ 0 w 927"/>
                <a:gd name="T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7" h="102">
                  <a:moveTo>
                    <a:pt x="0" y="102"/>
                  </a:moveTo>
                  <a:lnTo>
                    <a:pt x="927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1" name="Line 291"/>
            <p:cNvSpPr>
              <a:spLocks noChangeShapeType="1"/>
            </p:cNvSpPr>
            <p:nvPr/>
          </p:nvSpPr>
          <p:spPr bwMode="auto">
            <a:xfrm flipV="1">
              <a:off x="3892982" y="4716238"/>
              <a:ext cx="804886" cy="8856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2" name="Freeform 292"/>
            <p:cNvSpPr/>
            <p:nvPr/>
          </p:nvSpPr>
          <p:spPr bwMode="auto">
            <a:xfrm>
              <a:off x="3870407" y="4669351"/>
              <a:ext cx="853509" cy="1106175"/>
            </a:xfrm>
            <a:custGeom>
              <a:avLst/>
              <a:gdLst>
                <a:gd name="T0" fmla="*/ 983 w 983"/>
                <a:gd name="T1" fmla="*/ 0 h 1274"/>
                <a:gd name="T2" fmla="*/ 0 w 983"/>
                <a:gd name="T3" fmla="*/ 1274 h 1274"/>
                <a:gd name="T4" fmla="*/ 983 w 983"/>
                <a:gd name="T5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3" h="1274">
                  <a:moveTo>
                    <a:pt x="983" y="0"/>
                  </a:moveTo>
                  <a:lnTo>
                    <a:pt x="0" y="12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3" name="Line 293"/>
            <p:cNvSpPr>
              <a:spLocks noChangeShapeType="1"/>
            </p:cNvSpPr>
            <p:nvPr/>
          </p:nvSpPr>
          <p:spPr bwMode="auto">
            <a:xfrm flipH="1">
              <a:off x="3870407" y="4669351"/>
              <a:ext cx="853509" cy="110617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4" name="Freeform 294"/>
            <p:cNvSpPr/>
            <p:nvPr/>
          </p:nvSpPr>
          <p:spPr bwMode="auto">
            <a:xfrm>
              <a:off x="3045551" y="5134744"/>
              <a:ext cx="830934" cy="652938"/>
            </a:xfrm>
            <a:custGeom>
              <a:avLst/>
              <a:gdLst>
                <a:gd name="T0" fmla="*/ 957 w 957"/>
                <a:gd name="T1" fmla="*/ 752 h 752"/>
                <a:gd name="T2" fmla="*/ 0 w 957"/>
                <a:gd name="T3" fmla="*/ 0 h 752"/>
                <a:gd name="T4" fmla="*/ 957 w 957"/>
                <a:gd name="T5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7" h="752">
                  <a:moveTo>
                    <a:pt x="957" y="752"/>
                  </a:moveTo>
                  <a:lnTo>
                    <a:pt x="0" y="0"/>
                  </a:lnTo>
                  <a:lnTo>
                    <a:pt x="957" y="752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5" name="Line 295"/>
            <p:cNvSpPr>
              <a:spLocks noChangeShapeType="1"/>
            </p:cNvSpPr>
            <p:nvPr/>
          </p:nvSpPr>
          <p:spPr bwMode="auto">
            <a:xfrm flipH="1" flipV="1">
              <a:off x="3045551" y="5134744"/>
              <a:ext cx="830934" cy="65293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6" name="Freeform 296"/>
            <p:cNvSpPr/>
            <p:nvPr/>
          </p:nvSpPr>
          <p:spPr bwMode="auto">
            <a:xfrm>
              <a:off x="3045551" y="5134744"/>
              <a:ext cx="32994" cy="688538"/>
            </a:xfrm>
            <a:custGeom>
              <a:avLst/>
              <a:gdLst>
                <a:gd name="T0" fmla="*/ 0 w 38"/>
                <a:gd name="T1" fmla="*/ 0 h 793"/>
                <a:gd name="T2" fmla="*/ 38 w 38"/>
                <a:gd name="T3" fmla="*/ 793 h 793"/>
                <a:gd name="T4" fmla="*/ 0 w 38"/>
                <a:gd name="T5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793">
                  <a:moveTo>
                    <a:pt x="0" y="0"/>
                  </a:moveTo>
                  <a:lnTo>
                    <a:pt x="38" y="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7" name="Line 297"/>
            <p:cNvSpPr>
              <a:spLocks noChangeShapeType="1"/>
            </p:cNvSpPr>
            <p:nvPr/>
          </p:nvSpPr>
          <p:spPr bwMode="auto">
            <a:xfrm>
              <a:off x="3045551" y="5134744"/>
              <a:ext cx="32994" cy="68853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8" name="Freeform 298"/>
            <p:cNvSpPr/>
            <p:nvPr/>
          </p:nvSpPr>
          <p:spPr bwMode="auto">
            <a:xfrm>
              <a:off x="3078546" y="5823281"/>
              <a:ext cx="1327584" cy="430662"/>
            </a:xfrm>
            <a:custGeom>
              <a:avLst/>
              <a:gdLst>
                <a:gd name="T0" fmla="*/ 0 w 1529"/>
                <a:gd name="T1" fmla="*/ 0 h 496"/>
                <a:gd name="T2" fmla="*/ 1529 w 1529"/>
                <a:gd name="T3" fmla="*/ 496 h 496"/>
                <a:gd name="T4" fmla="*/ 0 w 1529"/>
                <a:gd name="T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9" h="496">
                  <a:moveTo>
                    <a:pt x="0" y="0"/>
                  </a:moveTo>
                  <a:lnTo>
                    <a:pt x="1529" y="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" name="Line 299"/>
            <p:cNvSpPr>
              <a:spLocks noChangeShapeType="1"/>
            </p:cNvSpPr>
            <p:nvPr/>
          </p:nvSpPr>
          <p:spPr bwMode="auto">
            <a:xfrm>
              <a:off x="3078546" y="5823281"/>
              <a:ext cx="1327584" cy="430662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" name="Freeform 300"/>
            <p:cNvSpPr/>
            <p:nvPr/>
          </p:nvSpPr>
          <p:spPr bwMode="auto">
            <a:xfrm>
              <a:off x="3874749" y="3207185"/>
              <a:ext cx="296948" cy="923838"/>
            </a:xfrm>
            <a:custGeom>
              <a:avLst/>
              <a:gdLst>
                <a:gd name="T0" fmla="*/ 342 w 342"/>
                <a:gd name="T1" fmla="*/ 0 h 1064"/>
                <a:gd name="T2" fmla="*/ 0 w 342"/>
                <a:gd name="T3" fmla="*/ 1064 h 1064"/>
                <a:gd name="T4" fmla="*/ 342 w 342"/>
                <a:gd name="T5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2" h="1064">
                  <a:moveTo>
                    <a:pt x="342" y="0"/>
                  </a:moveTo>
                  <a:lnTo>
                    <a:pt x="0" y="1064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" name="Line 301"/>
            <p:cNvSpPr>
              <a:spLocks noChangeShapeType="1"/>
            </p:cNvSpPr>
            <p:nvPr/>
          </p:nvSpPr>
          <p:spPr bwMode="auto">
            <a:xfrm flipH="1">
              <a:off x="3874749" y="3207185"/>
              <a:ext cx="296948" cy="92383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2" name="Freeform 302"/>
            <p:cNvSpPr/>
            <p:nvPr/>
          </p:nvSpPr>
          <p:spPr bwMode="auto">
            <a:xfrm>
              <a:off x="3858251" y="4131024"/>
              <a:ext cx="34731" cy="665094"/>
            </a:xfrm>
            <a:custGeom>
              <a:avLst/>
              <a:gdLst>
                <a:gd name="T0" fmla="*/ 0 w 40"/>
                <a:gd name="T1" fmla="*/ 0 h 766"/>
                <a:gd name="T2" fmla="*/ 40 w 40"/>
                <a:gd name="T3" fmla="*/ 766 h 766"/>
                <a:gd name="T4" fmla="*/ 0 w 40"/>
                <a:gd name="T5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66">
                  <a:moveTo>
                    <a:pt x="0" y="0"/>
                  </a:moveTo>
                  <a:lnTo>
                    <a:pt x="40" y="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3" name="Line 303"/>
            <p:cNvSpPr>
              <a:spLocks noChangeShapeType="1"/>
            </p:cNvSpPr>
            <p:nvPr/>
          </p:nvSpPr>
          <p:spPr bwMode="auto">
            <a:xfrm>
              <a:off x="3858251" y="4131024"/>
              <a:ext cx="34731" cy="665094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4" name="Freeform 304"/>
            <p:cNvSpPr/>
            <p:nvPr/>
          </p:nvSpPr>
          <p:spPr bwMode="auto">
            <a:xfrm>
              <a:off x="3057707" y="4796119"/>
              <a:ext cx="835275" cy="338625"/>
            </a:xfrm>
            <a:custGeom>
              <a:avLst/>
              <a:gdLst>
                <a:gd name="T0" fmla="*/ 962 w 962"/>
                <a:gd name="T1" fmla="*/ 0 h 390"/>
                <a:gd name="T2" fmla="*/ 0 w 962"/>
                <a:gd name="T3" fmla="*/ 390 h 390"/>
                <a:gd name="T4" fmla="*/ 962 w 962"/>
                <a:gd name="T5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2" h="390">
                  <a:moveTo>
                    <a:pt x="962" y="0"/>
                  </a:moveTo>
                  <a:lnTo>
                    <a:pt x="0" y="390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5" name="Line 305"/>
            <p:cNvSpPr>
              <a:spLocks noChangeShapeType="1"/>
            </p:cNvSpPr>
            <p:nvPr/>
          </p:nvSpPr>
          <p:spPr bwMode="auto">
            <a:xfrm flipH="1">
              <a:off x="3057707" y="4796119"/>
              <a:ext cx="835275" cy="33862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" name="Freeform 306"/>
            <p:cNvSpPr/>
            <p:nvPr/>
          </p:nvSpPr>
          <p:spPr bwMode="auto">
            <a:xfrm>
              <a:off x="2278001" y="4123210"/>
              <a:ext cx="1596747" cy="7815"/>
            </a:xfrm>
            <a:custGeom>
              <a:avLst/>
              <a:gdLst>
                <a:gd name="T0" fmla="*/ 1839 w 1839"/>
                <a:gd name="T1" fmla="*/ 9 h 9"/>
                <a:gd name="T2" fmla="*/ 0 w 1839"/>
                <a:gd name="T3" fmla="*/ 0 h 9"/>
                <a:gd name="T4" fmla="*/ 1839 w 183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9" h="9">
                  <a:moveTo>
                    <a:pt x="1839" y="9"/>
                  </a:moveTo>
                  <a:lnTo>
                    <a:pt x="0" y="0"/>
                  </a:lnTo>
                  <a:lnTo>
                    <a:pt x="1839" y="9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" name="Line 307"/>
            <p:cNvSpPr>
              <a:spLocks noChangeShapeType="1"/>
            </p:cNvSpPr>
            <p:nvPr/>
          </p:nvSpPr>
          <p:spPr bwMode="auto">
            <a:xfrm flipH="1" flipV="1">
              <a:off x="2278001" y="4123210"/>
              <a:ext cx="1596747" cy="781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8" name="Freeform 308"/>
            <p:cNvSpPr/>
            <p:nvPr/>
          </p:nvSpPr>
          <p:spPr bwMode="auto">
            <a:xfrm>
              <a:off x="896585" y="4123210"/>
              <a:ext cx="1381417" cy="155420"/>
            </a:xfrm>
            <a:custGeom>
              <a:avLst/>
              <a:gdLst>
                <a:gd name="T0" fmla="*/ 1591 w 1591"/>
                <a:gd name="T1" fmla="*/ 0 h 179"/>
                <a:gd name="T2" fmla="*/ 0 w 1591"/>
                <a:gd name="T3" fmla="*/ 179 h 179"/>
                <a:gd name="T4" fmla="*/ 1591 w 1591"/>
                <a:gd name="T5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1" h="179">
                  <a:moveTo>
                    <a:pt x="1591" y="0"/>
                  </a:moveTo>
                  <a:lnTo>
                    <a:pt x="0" y="179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9" name="Line 309"/>
            <p:cNvSpPr>
              <a:spLocks noChangeShapeType="1"/>
            </p:cNvSpPr>
            <p:nvPr/>
          </p:nvSpPr>
          <p:spPr bwMode="auto">
            <a:xfrm flipH="1">
              <a:off x="896585" y="4123210"/>
              <a:ext cx="1381417" cy="15542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0" name="Freeform 310"/>
            <p:cNvSpPr/>
            <p:nvPr/>
          </p:nvSpPr>
          <p:spPr bwMode="auto">
            <a:xfrm>
              <a:off x="1615512" y="3182006"/>
              <a:ext cx="662490" cy="941204"/>
            </a:xfrm>
            <a:custGeom>
              <a:avLst/>
              <a:gdLst>
                <a:gd name="T0" fmla="*/ 763 w 763"/>
                <a:gd name="T1" fmla="*/ 1084 h 1084"/>
                <a:gd name="T2" fmla="*/ 0 w 763"/>
                <a:gd name="T3" fmla="*/ 0 h 1084"/>
                <a:gd name="T4" fmla="*/ 763 w 763"/>
                <a:gd name="T5" fmla="*/ 108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3" h="1084">
                  <a:moveTo>
                    <a:pt x="763" y="1084"/>
                  </a:moveTo>
                  <a:lnTo>
                    <a:pt x="0" y="0"/>
                  </a:lnTo>
                  <a:lnTo>
                    <a:pt x="763" y="108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1" name="Line 311"/>
            <p:cNvSpPr>
              <a:spLocks noChangeShapeType="1"/>
            </p:cNvSpPr>
            <p:nvPr/>
          </p:nvSpPr>
          <p:spPr bwMode="auto">
            <a:xfrm flipH="1" flipV="1">
              <a:off x="1615512" y="3182006"/>
              <a:ext cx="662490" cy="941204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2" name="Freeform 312"/>
            <p:cNvSpPr/>
            <p:nvPr/>
          </p:nvSpPr>
          <p:spPr bwMode="auto">
            <a:xfrm>
              <a:off x="1662399" y="4131024"/>
              <a:ext cx="2212350" cy="1135696"/>
            </a:xfrm>
            <a:custGeom>
              <a:avLst/>
              <a:gdLst>
                <a:gd name="T0" fmla="*/ 2548 w 2548"/>
                <a:gd name="T1" fmla="*/ 0 h 1308"/>
                <a:gd name="T2" fmla="*/ 0 w 2548"/>
                <a:gd name="T3" fmla="*/ 1308 h 1308"/>
                <a:gd name="T4" fmla="*/ 2548 w 2548"/>
                <a:gd name="T5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48" h="1308">
                  <a:moveTo>
                    <a:pt x="2548" y="0"/>
                  </a:moveTo>
                  <a:lnTo>
                    <a:pt x="0" y="1308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3" name="Line 313"/>
            <p:cNvSpPr>
              <a:spLocks noChangeShapeType="1"/>
            </p:cNvSpPr>
            <p:nvPr/>
          </p:nvSpPr>
          <p:spPr bwMode="auto">
            <a:xfrm flipH="1">
              <a:off x="1662399" y="4131024"/>
              <a:ext cx="2212350" cy="113569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" name="Freeform 314"/>
            <p:cNvSpPr/>
            <p:nvPr/>
          </p:nvSpPr>
          <p:spPr bwMode="auto">
            <a:xfrm>
              <a:off x="878351" y="4313361"/>
              <a:ext cx="784047" cy="953360"/>
            </a:xfrm>
            <a:custGeom>
              <a:avLst/>
              <a:gdLst>
                <a:gd name="T0" fmla="*/ 903 w 903"/>
                <a:gd name="T1" fmla="*/ 1098 h 1098"/>
                <a:gd name="T2" fmla="*/ 0 w 903"/>
                <a:gd name="T3" fmla="*/ 0 h 1098"/>
                <a:gd name="T4" fmla="*/ 903 w 903"/>
                <a:gd name="T5" fmla="*/ 1098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3" h="1098">
                  <a:moveTo>
                    <a:pt x="903" y="1098"/>
                  </a:moveTo>
                  <a:lnTo>
                    <a:pt x="0" y="0"/>
                  </a:lnTo>
                  <a:lnTo>
                    <a:pt x="903" y="1098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" name="Line 315"/>
            <p:cNvSpPr>
              <a:spLocks noChangeShapeType="1"/>
            </p:cNvSpPr>
            <p:nvPr/>
          </p:nvSpPr>
          <p:spPr bwMode="auto">
            <a:xfrm flipH="1" flipV="1">
              <a:off x="878351" y="4313361"/>
              <a:ext cx="784047" cy="95336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" name="Freeform 316"/>
            <p:cNvSpPr/>
            <p:nvPr/>
          </p:nvSpPr>
          <p:spPr bwMode="auto">
            <a:xfrm>
              <a:off x="878351" y="4313361"/>
              <a:ext cx="2179356" cy="821383"/>
            </a:xfrm>
            <a:custGeom>
              <a:avLst/>
              <a:gdLst>
                <a:gd name="T0" fmla="*/ 0 w 2510"/>
                <a:gd name="T1" fmla="*/ 0 h 946"/>
                <a:gd name="T2" fmla="*/ 2510 w 2510"/>
                <a:gd name="T3" fmla="*/ 946 h 946"/>
                <a:gd name="T4" fmla="*/ 0 w 2510"/>
                <a:gd name="T5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0" h="946">
                  <a:moveTo>
                    <a:pt x="0" y="0"/>
                  </a:moveTo>
                  <a:lnTo>
                    <a:pt x="2510" y="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" name="Line 317"/>
            <p:cNvSpPr>
              <a:spLocks noChangeShapeType="1"/>
            </p:cNvSpPr>
            <p:nvPr/>
          </p:nvSpPr>
          <p:spPr bwMode="auto">
            <a:xfrm>
              <a:off x="878351" y="4313361"/>
              <a:ext cx="2179356" cy="82138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" name="Freeform 318"/>
            <p:cNvSpPr/>
            <p:nvPr/>
          </p:nvSpPr>
          <p:spPr bwMode="auto">
            <a:xfrm>
              <a:off x="3078546" y="5787682"/>
              <a:ext cx="761472" cy="35599"/>
            </a:xfrm>
            <a:custGeom>
              <a:avLst/>
              <a:gdLst>
                <a:gd name="T0" fmla="*/ 877 w 877"/>
                <a:gd name="T1" fmla="*/ 0 h 41"/>
                <a:gd name="T2" fmla="*/ 0 w 877"/>
                <a:gd name="T3" fmla="*/ 41 h 41"/>
                <a:gd name="T4" fmla="*/ 877 w 877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7" h="41">
                  <a:moveTo>
                    <a:pt x="877" y="0"/>
                  </a:moveTo>
                  <a:lnTo>
                    <a:pt x="0" y="41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" name="Line 319"/>
            <p:cNvSpPr>
              <a:spLocks noChangeShapeType="1"/>
            </p:cNvSpPr>
            <p:nvPr/>
          </p:nvSpPr>
          <p:spPr bwMode="auto">
            <a:xfrm flipH="1">
              <a:off x="3078546" y="5787682"/>
              <a:ext cx="761472" cy="35599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" name="Freeform 320"/>
            <p:cNvSpPr/>
            <p:nvPr/>
          </p:nvSpPr>
          <p:spPr bwMode="auto">
            <a:xfrm>
              <a:off x="1656321" y="3243653"/>
              <a:ext cx="2515376" cy="2020463"/>
            </a:xfrm>
            <a:custGeom>
              <a:avLst/>
              <a:gdLst>
                <a:gd name="T0" fmla="*/ 0 w 2897"/>
                <a:gd name="T1" fmla="*/ 2327 h 2327"/>
                <a:gd name="T2" fmla="*/ 2897 w 2897"/>
                <a:gd name="T3" fmla="*/ 0 h 2327"/>
                <a:gd name="T4" fmla="*/ 0 w 2897"/>
                <a:gd name="T5" fmla="*/ 2327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97" h="2327">
                  <a:moveTo>
                    <a:pt x="0" y="2327"/>
                  </a:moveTo>
                  <a:lnTo>
                    <a:pt x="2897" y="0"/>
                  </a:lnTo>
                  <a:lnTo>
                    <a:pt x="0" y="2327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1" name="Line 321"/>
            <p:cNvSpPr>
              <a:spLocks noChangeShapeType="1"/>
            </p:cNvSpPr>
            <p:nvPr/>
          </p:nvSpPr>
          <p:spPr bwMode="auto">
            <a:xfrm flipV="1">
              <a:off x="1656321" y="3243653"/>
              <a:ext cx="2515376" cy="202046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" name="Freeform 322"/>
            <p:cNvSpPr/>
            <p:nvPr/>
          </p:nvSpPr>
          <p:spPr bwMode="auto">
            <a:xfrm>
              <a:off x="3925976" y="3163772"/>
              <a:ext cx="1148721" cy="1641029"/>
            </a:xfrm>
            <a:custGeom>
              <a:avLst/>
              <a:gdLst>
                <a:gd name="T0" fmla="*/ 0 w 1323"/>
                <a:gd name="T1" fmla="*/ 1890 h 1890"/>
                <a:gd name="T2" fmla="*/ 1323 w 1323"/>
                <a:gd name="T3" fmla="*/ 0 h 1890"/>
                <a:gd name="T4" fmla="*/ 0 w 1323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3" h="1890">
                  <a:moveTo>
                    <a:pt x="0" y="1890"/>
                  </a:moveTo>
                  <a:lnTo>
                    <a:pt x="1323" y="0"/>
                  </a:lnTo>
                  <a:lnTo>
                    <a:pt x="0" y="189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3" name="Line 323"/>
            <p:cNvSpPr>
              <a:spLocks noChangeShapeType="1"/>
            </p:cNvSpPr>
            <p:nvPr/>
          </p:nvSpPr>
          <p:spPr bwMode="auto">
            <a:xfrm flipV="1">
              <a:off x="4073581" y="3223682"/>
              <a:ext cx="1148721" cy="1641029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4" name="Freeform 324"/>
            <p:cNvSpPr/>
            <p:nvPr/>
          </p:nvSpPr>
          <p:spPr bwMode="auto">
            <a:xfrm>
              <a:off x="3041210" y="3243653"/>
              <a:ext cx="1130487" cy="1901510"/>
            </a:xfrm>
            <a:custGeom>
              <a:avLst/>
              <a:gdLst>
                <a:gd name="T0" fmla="*/ 0 w 1302"/>
                <a:gd name="T1" fmla="*/ 2190 h 2190"/>
                <a:gd name="T2" fmla="*/ 1302 w 1302"/>
                <a:gd name="T3" fmla="*/ 0 h 2190"/>
                <a:gd name="T4" fmla="*/ 0 w 1302"/>
                <a:gd name="T5" fmla="*/ 2190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2" h="2190">
                  <a:moveTo>
                    <a:pt x="0" y="2190"/>
                  </a:moveTo>
                  <a:lnTo>
                    <a:pt x="1302" y="0"/>
                  </a:lnTo>
                  <a:lnTo>
                    <a:pt x="0" y="219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5" name="Line 325"/>
            <p:cNvSpPr>
              <a:spLocks noChangeShapeType="1"/>
            </p:cNvSpPr>
            <p:nvPr/>
          </p:nvSpPr>
          <p:spPr bwMode="auto">
            <a:xfrm flipV="1">
              <a:off x="3041210" y="3243653"/>
              <a:ext cx="1130487" cy="190151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6" name="Freeform 326"/>
            <p:cNvSpPr/>
            <p:nvPr/>
          </p:nvSpPr>
          <p:spPr bwMode="auto">
            <a:xfrm>
              <a:off x="1662399" y="5145163"/>
              <a:ext cx="1378812" cy="121558"/>
            </a:xfrm>
            <a:custGeom>
              <a:avLst/>
              <a:gdLst>
                <a:gd name="T0" fmla="*/ 1588 w 1588"/>
                <a:gd name="T1" fmla="*/ 0 h 140"/>
                <a:gd name="T2" fmla="*/ 0 w 1588"/>
                <a:gd name="T3" fmla="*/ 140 h 140"/>
                <a:gd name="T4" fmla="*/ 1588 w 1588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8" h="140">
                  <a:moveTo>
                    <a:pt x="1588" y="0"/>
                  </a:moveTo>
                  <a:lnTo>
                    <a:pt x="0" y="140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7" name="Line 327"/>
            <p:cNvSpPr>
              <a:spLocks noChangeShapeType="1"/>
            </p:cNvSpPr>
            <p:nvPr/>
          </p:nvSpPr>
          <p:spPr bwMode="auto">
            <a:xfrm flipH="1">
              <a:off x="1662399" y="5145163"/>
              <a:ext cx="1378812" cy="12155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8" name="Freeform 328"/>
            <p:cNvSpPr/>
            <p:nvPr/>
          </p:nvSpPr>
          <p:spPr bwMode="auto">
            <a:xfrm>
              <a:off x="2278001" y="4123210"/>
              <a:ext cx="763209" cy="1021953"/>
            </a:xfrm>
            <a:custGeom>
              <a:avLst/>
              <a:gdLst>
                <a:gd name="T0" fmla="*/ 879 w 879"/>
                <a:gd name="T1" fmla="*/ 1177 h 1177"/>
                <a:gd name="T2" fmla="*/ 0 w 879"/>
                <a:gd name="T3" fmla="*/ 0 h 1177"/>
                <a:gd name="T4" fmla="*/ 879 w 879"/>
                <a:gd name="T5" fmla="*/ 1177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9" h="1177">
                  <a:moveTo>
                    <a:pt x="879" y="1177"/>
                  </a:moveTo>
                  <a:lnTo>
                    <a:pt x="0" y="0"/>
                  </a:lnTo>
                  <a:lnTo>
                    <a:pt x="879" y="1177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9" name="Line 329"/>
            <p:cNvSpPr>
              <a:spLocks noChangeShapeType="1"/>
            </p:cNvSpPr>
            <p:nvPr/>
          </p:nvSpPr>
          <p:spPr bwMode="auto">
            <a:xfrm flipH="1" flipV="1">
              <a:off x="2278001" y="4123210"/>
              <a:ext cx="763209" cy="102195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0" name="Freeform 330"/>
            <p:cNvSpPr/>
            <p:nvPr/>
          </p:nvSpPr>
          <p:spPr bwMode="auto">
            <a:xfrm>
              <a:off x="878351" y="3169850"/>
              <a:ext cx="737161" cy="1108780"/>
            </a:xfrm>
            <a:custGeom>
              <a:avLst/>
              <a:gdLst>
                <a:gd name="T0" fmla="*/ 0 w 849"/>
                <a:gd name="T1" fmla="*/ 1277 h 1277"/>
                <a:gd name="T2" fmla="*/ 849 w 849"/>
                <a:gd name="T3" fmla="*/ 0 h 1277"/>
                <a:gd name="T4" fmla="*/ 0 w 849"/>
                <a:gd name="T5" fmla="*/ 127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9" h="1277">
                  <a:moveTo>
                    <a:pt x="0" y="1277"/>
                  </a:moveTo>
                  <a:lnTo>
                    <a:pt x="849" y="0"/>
                  </a:lnTo>
                  <a:lnTo>
                    <a:pt x="0" y="1277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1" name="Line 331"/>
            <p:cNvSpPr>
              <a:spLocks noChangeShapeType="1"/>
            </p:cNvSpPr>
            <p:nvPr/>
          </p:nvSpPr>
          <p:spPr bwMode="auto">
            <a:xfrm flipV="1">
              <a:off x="878351" y="3169850"/>
              <a:ext cx="737161" cy="110878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2" name="Freeform 332"/>
            <p:cNvSpPr/>
            <p:nvPr/>
          </p:nvSpPr>
          <p:spPr bwMode="auto">
            <a:xfrm>
              <a:off x="1615512" y="2882453"/>
              <a:ext cx="1454351" cy="287397"/>
            </a:xfrm>
            <a:custGeom>
              <a:avLst/>
              <a:gdLst>
                <a:gd name="T0" fmla="*/ 0 w 1675"/>
                <a:gd name="T1" fmla="*/ 331 h 331"/>
                <a:gd name="T2" fmla="*/ 1675 w 1675"/>
                <a:gd name="T3" fmla="*/ 0 h 331"/>
                <a:gd name="T4" fmla="*/ 0 w 1675"/>
                <a:gd name="T5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5" h="331">
                  <a:moveTo>
                    <a:pt x="0" y="331"/>
                  </a:moveTo>
                  <a:lnTo>
                    <a:pt x="1675" y="0"/>
                  </a:lnTo>
                  <a:lnTo>
                    <a:pt x="0" y="33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3" name="Line 333"/>
            <p:cNvSpPr>
              <a:spLocks noChangeShapeType="1"/>
            </p:cNvSpPr>
            <p:nvPr/>
          </p:nvSpPr>
          <p:spPr bwMode="auto">
            <a:xfrm flipV="1">
              <a:off x="1615512" y="2882453"/>
              <a:ext cx="1454351" cy="287397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4" name="Freeform 334"/>
            <p:cNvSpPr/>
            <p:nvPr/>
          </p:nvSpPr>
          <p:spPr bwMode="auto">
            <a:xfrm>
              <a:off x="3041210" y="2882453"/>
              <a:ext cx="28653" cy="2240135"/>
            </a:xfrm>
            <a:custGeom>
              <a:avLst/>
              <a:gdLst>
                <a:gd name="T0" fmla="*/ 0 w 33"/>
                <a:gd name="T1" fmla="*/ 2580 h 2580"/>
                <a:gd name="T2" fmla="*/ 33 w 33"/>
                <a:gd name="T3" fmla="*/ 0 h 2580"/>
                <a:gd name="T4" fmla="*/ 0 w 33"/>
                <a:gd name="T5" fmla="*/ 2580 h 2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580">
                  <a:moveTo>
                    <a:pt x="0" y="2580"/>
                  </a:moveTo>
                  <a:lnTo>
                    <a:pt x="33" y="0"/>
                  </a:lnTo>
                  <a:lnTo>
                    <a:pt x="0" y="258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5" name="Line 335"/>
            <p:cNvSpPr>
              <a:spLocks noChangeShapeType="1"/>
            </p:cNvSpPr>
            <p:nvPr/>
          </p:nvSpPr>
          <p:spPr bwMode="auto">
            <a:xfrm flipV="1">
              <a:off x="3041210" y="2882453"/>
              <a:ext cx="28653" cy="224013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6" name="Freeform 336"/>
            <p:cNvSpPr/>
            <p:nvPr/>
          </p:nvSpPr>
          <p:spPr bwMode="auto">
            <a:xfrm>
              <a:off x="4182116" y="3217604"/>
              <a:ext cx="541800" cy="1451746"/>
            </a:xfrm>
            <a:custGeom>
              <a:avLst/>
              <a:gdLst>
                <a:gd name="T0" fmla="*/ 624 w 624"/>
                <a:gd name="T1" fmla="*/ 1672 h 1672"/>
                <a:gd name="T2" fmla="*/ 0 w 624"/>
                <a:gd name="T3" fmla="*/ 0 h 1672"/>
                <a:gd name="T4" fmla="*/ 624 w 624"/>
                <a:gd name="T5" fmla="*/ 16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4" h="1672">
                  <a:moveTo>
                    <a:pt x="624" y="1672"/>
                  </a:moveTo>
                  <a:lnTo>
                    <a:pt x="0" y="0"/>
                  </a:lnTo>
                  <a:lnTo>
                    <a:pt x="624" y="1672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7" name="Line 337"/>
            <p:cNvSpPr>
              <a:spLocks noChangeShapeType="1"/>
            </p:cNvSpPr>
            <p:nvPr/>
          </p:nvSpPr>
          <p:spPr bwMode="auto">
            <a:xfrm flipH="1" flipV="1">
              <a:off x="4182116" y="3217604"/>
              <a:ext cx="541800" cy="145174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8" name="Freeform 338"/>
            <p:cNvSpPr/>
            <p:nvPr/>
          </p:nvSpPr>
          <p:spPr bwMode="auto">
            <a:xfrm>
              <a:off x="3888641" y="4808274"/>
              <a:ext cx="494913" cy="1448273"/>
            </a:xfrm>
            <a:custGeom>
              <a:avLst/>
              <a:gdLst>
                <a:gd name="T0" fmla="*/ 570 w 570"/>
                <a:gd name="T1" fmla="*/ 1668 h 1668"/>
                <a:gd name="T2" fmla="*/ 0 w 570"/>
                <a:gd name="T3" fmla="*/ 0 h 1668"/>
                <a:gd name="T4" fmla="*/ 570 w 570"/>
                <a:gd name="T5" fmla="*/ 1668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0" h="1668">
                  <a:moveTo>
                    <a:pt x="570" y="1668"/>
                  </a:moveTo>
                  <a:lnTo>
                    <a:pt x="0" y="0"/>
                  </a:lnTo>
                  <a:lnTo>
                    <a:pt x="570" y="1668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9" name="Line 339"/>
            <p:cNvSpPr>
              <a:spLocks noChangeShapeType="1"/>
            </p:cNvSpPr>
            <p:nvPr/>
          </p:nvSpPr>
          <p:spPr bwMode="auto">
            <a:xfrm flipH="1" flipV="1">
              <a:off x="3888641" y="4808274"/>
              <a:ext cx="494913" cy="144827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0" name="Freeform 340"/>
            <p:cNvSpPr/>
            <p:nvPr/>
          </p:nvSpPr>
          <p:spPr bwMode="auto">
            <a:xfrm>
              <a:off x="3892982" y="4796119"/>
              <a:ext cx="1285039" cy="878688"/>
            </a:xfrm>
            <a:custGeom>
              <a:avLst/>
              <a:gdLst>
                <a:gd name="T0" fmla="*/ 1480 w 1480"/>
                <a:gd name="T1" fmla="*/ 1012 h 1012"/>
                <a:gd name="T2" fmla="*/ 0 w 1480"/>
                <a:gd name="T3" fmla="*/ 0 h 1012"/>
                <a:gd name="T4" fmla="*/ 1480 w 1480"/>
                <a:gd name="T5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0" h="1012">
                  <a:moveTo>
                    <a:pt x="1480" y="1012"/>
                  </a:moveTo>
                  <a:lnTo>
                    <a:pt x="0" y="0"/>
                  </a:lnTo>
                  <a:lnTo>
                    <a:pt x="1480" y="1012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1" name="Line 341"/>
            <p:cNvSpPr>
              <a:spLocks noChangeShapeType="1"/>
            </p:cNvSpPr>
            <p:nvPr/>
          </p:nvSpPr>
          <p:spPr bwMode="auto">
            <a:xfrm flipH="1" flipV="1">
              <a:off x="3892982" y="4796119"/>
              <a:ext cx="1285039" cy="878688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2" name="Freeform 342"/>
            <p:cNvSpPr/>
            <p:nvPr/>
          </p:nvSpPr>
          <p:spPr bwMode="auto">
            <a:xfrm>
              <a:off x="3078546" y="4796119"/>
              <a:ext cx="814437" cy="1027163"/>
            </a:xfrm>
            <a:custGeom>
              <a:avLst/>
              <a:gdLst>
                <a:gd name="T0" fmla="*/ 938 w 938"/>
                <a:gd name="T1" fmla="*/ 0 h 1183"/>
                <a:gd name="T2" fmla="*/ 0 w 938"/>
                <a:gd name="T3" fmla="*/ 1183 h 1183"/>
                <a:gd name="T4" fmla="*/ 938 w 938"/>
                <a:gd name="T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8" h="1183">
                  <a:moveTo>
                    <a:pt x="938" y="0"/>
                  </a:moveTo>
                  <a:lnTo>
                    <a:pt x="0" y="1183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3" name="Line 343"/>
            <p:cNvSpPr>
              <a:spLocks noChangeShapeType="1"/>
            </p:cNvSpPr>
            <p:nvPr/>
          </p:nvSpPr>
          <p:spPr bwMode="auto">
            <a:xfrm flipH="1">
              <a:off x="3078546" y="4796119"/>
              <a:ext cx="814437" cy="1027163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4" name="Freeform 344"/>
            <p:cNvSpPr/>
            <p:nvPr/>
          </p:nvSpPr>
          <p:spPr bwMode="auto">
            <a:xfrm>
              <a:off x="2271924" y="2882453"/>
              <a:ext cx="797940" cy="1219919"/>
            </a:xfrm>
            <a:custGeom>
              <a:avLst/>
              <a:gdLst>
                <a:gd name="T0" fmla="*/ 0 w 919"/>
                <a:gd name="T1" fmla="*/ 1405 h 1405"/>
                <a:gd name="T2" fmla="*/ 919 w 919"/>
                <a:gd name="T3" fmla="*/ 0 h 1405"/>
                <a:gd name="T4" fmla="*/ 0 w 919"/>
                <a:gd name="T5" fmla="*/ 1405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9" h="1405">
                  <a:moveTo>
                    <a:pt x="0" y="1405"/>
                  </a:moveTo>
                  <a:lnTo>
                    <a:pt x="919" y="0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5" name="Line 345"/>
            <p:cNvSpPr>
              <a:spLocks noChangeShapeType="1"/>
            </p:cNvSpPr>
            <p:nvPr/>
          </p:nvSpPr>
          <p:spPr bwMode="auto">
            <a:xfrm flipV="1">
              <a:off x="2271924" y="2882453"/>
              <a:ext cx="797940" cy="1219919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6" name="Freeform 346"/>
            <p:cNvSpPr/>
            <p:nvPr/>
          </p:nvSpPr>
          <p:spPr bwMode="auto">
            <a:xfrm>
              <a:off x="4707419" y="3950424"/>
              <a:ext cx="2719419" cy="722400"/>
            </a:xfrm>
            <a:custGeom>
              <a:avLst/>
              <a:gdLst>
                <a:gd name="T0" fmla="*/ 3132 w 3132"/>
                <a:gd name="T1" fmla="*/ 0 h 832"/>
                <a:gd name="T2" fmla="*/ 0 w 3132"/>
                <a:gd name="T3" fmla="*/ 832 h 832"/>
                <a:gd name="T4" fmla="*/ 3132 w 3132"/>
                <a:gd name="T5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32" h="832">
                  <a:moveTo>
                    <a:pt x="3132" y="0"/>
                  </a:moveTo>
                  <a:lnTo>
                    <a:pt x="0" y="832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7" name="Line 347"/>
            <p:cNvSpPr>
              <a:spLocks noChangeShapeType="1"/>
            </p:cNvSpPr>
            <p:nvPr/>
          </p:nvSpPr>
          <p:spPr bwMode="auto">
            <a:xfrm flipH="1">
              <a:off x="4707419" y="3950424"/>
              <a:ext cx="2719419" cy="72240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8" name="Freeform 348"/>
            <p:cNvSpPr/>
            <p:nvPr/>
          </p:nvSpPr>
          <p:spPr bwMode="auto">
            <a:xfrm>
              <a:off x="3874749" y="4131024"/>
              <a:ext cx="832670" cy="541800"/>
            </a:xfrm>
            <a:custGeom>
              <a:avLst/>
              <a:gdLst>
                <a:gd name="T0" fmla="*/ 959 w 959"/>
                <a:gd name="T1" fmla="*/ 624 h 624"/>
                <a:gd name="T2" fmla="*/ 0 w 959"/>
                <a:gd name="T3" fmla="*/ 0 h 624"/>
                <a:gd name="T4" fmla="*/ 959 w 959"/>
                <a:gd name="T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9" h="624">
                  <a:moveTo>
                    <a:pt x="959" y="624"/>
                  </a:moveTo>
                  <a:lnTo>
                    <a:pt x="0" y="0"/>
                  </a:lnTo>
                  <a:lnTo>
                    <a:pt x="959" y="62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9" name="Line 349"/>
            <p:cNvSpPr>
              <a:spLocks noChangeShapeType="1"/>
            </p:cNvSpPr>
            <p:nvPr/>
          </p:nvSpPr>
          <p:spPr bwMode="auto">
            <a:xfrm flipH="1" flipV="1">
              <a:off x="3874749" y="4131024"/>
              <a:ext cx="832670" cy="54180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0" name="Freeform 350"/>
            <p:cNvSpPr/>
            <p:nvPr/>
          </p:nvSpPr>
          <p:spPr bwMode="auto">
            <a:xfrm>
              <a:off x="2271924" y="3207185"/>
              <a:ext cx="1899773" cy="895186"/>
            </a:xfrm>
            <a:custGeom>
              <a:avLst/>
              <a:gdLst>
                <a:gd name="T0" fmla="*/ 0 w 2188"/>
                <a:gd name="T1" fmla="*/ 1031 h 1031"/>
                <a:gd name="T2" fmla="*/ 2188 w 2188"/>
                <a:gd name="T3" fmla="*/ 0 h 1031"/>
                <a:gd name="T4" fmla="*/ 0 w 2188"/>
                <a:gd name="T5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8" h="1031">
                  <a:moveTo>
                    <a:pt x="0" y="1031"/>
                  </a:moveTo>
                  <a:lnTo>
                    <a:pt x="2188" y="0"/>
                  </a:lnTo>
                  <a:lnTo>
                    <a:pt x="0" y="103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1" name="Line 351"/>
            <p:cNvSpPr>
              <a:spLocks noChangeShapeType="1"/>
            </p:cNvSpPr>
            <p:nvPr/>
          </p:nvSpPr>
          <p:spPr bwMode="auto">
            <a:xfrm flipV="1">
              <a:off x="2271924" y="3207185"/>
              <a:ext cx="1899773" cy="895186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2" name="Freeform 352"/>
            <p:cNvSpPr/>
            <p:nvPr/>
          </p:nvSpPr>
          <p:spPr bwMode="auto">
            <a:xfrm>
              <a:off x="1662399" y="4102371"/>
              <a:ext cx="609525" cy="1164349"/>
            </a:xfrm>
            <a:custGeom>
              <a:avLst/>
              <a:gdLst>
                <a:gd name="T0" fmla="*/ 702 w 702"/>
                <a:gd name="T1" fmla="*/ 0 h 1341"/>
                <a:gd name="T2" fmla="*/ 0 w 702"/>
                <a:gd name="T3" fmla="*/ 1341 h 1341"/>
                <a:gd name="T4" fmla="*/ 702 w 702"/>
                <a:gd name="T5" fmla="*/ 0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1341">
                  <a:moveTo>
                    <a:pt x="702" y="0"/>
                  </a:moveTo>
                  <a:lnTo>
                    <a:pt x="0" y="1341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3" name="Line 353"/>
            <p:cNvSpPr>
              <a:spLocks noChangeShapeType="1"/>
            </p:cNvSpPr>
            <p:nvPr/>
          </p:nvSpPr>
          <p:spPr bwMode="auto">
            <a:xfrm flipH="1">
              <a:off x="1662399" y="4102371"/>
              <a:ext cx="609525" cy="1164349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4" name="Freeform 354"/>
            <p:cNvSpPr/>
            <p:nvPr/>
          </p:nvSpPr>
          <p:spPr bwMode="auto">
            <a:xfrm>
              <a:off x="3078546" y="4812615"/>
              <a:ext cx="3112746" cy="1010665"/>
            </a:xfrm>
            <a:custGeom>
              <a:avLst/>
              <a:gdLst>
                <a:gd name="T0" fmla="*/ 3585 w 3585"/>
                <a:gd name="T1" fmla="*/ 0 h 1164"/>
                <a:gd name="T2" fmla="*/ 0 w 3585"/>
                <a:gd name="T3" fmla="*/ 1164 h 1164"/>
                <a:gd name="T4" fmla="*/ 3585 w 3585"/>
                <a:gd name="T5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85" h="1164">
                  <a:moveTo>
                    <a:pt x="3585" y="0"/>
                  </a:moveTo>
                  <a:lnTo>
                    <a:pt x="0" y="1164"/>
                  </a:lnTo>
                  <a:lnTo>
                    <a:pt x="3585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5" name="Line 355"/>
            <p:cNvSpPr>
              <a:spLocks noChangeShapeType="1"/>
            </p:cNvSpPr>
            <p:nvPr/>
          </p:nvSpPr>
          <p:spPr bwMode="auto">
            <a:xfrm flipH="1">
              <a:off x="3078546" y="4812615"/>
              <a:ext cx="3112746" cy="101066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6" name="Freeform 356"/>
            <p:cNvSpPr/>
            <p:nvPr/>
          </p:nvSpPr>
          <p:spPr bwMode="auto">
            <a:xfrm>
              <a:off x="3069863" y="2882453"/>
              <a:ext cx="823119" cy="1913665"/>
            </a:xfrm>
            <a:custGeom>
              <a:avLst/>
              <a:gdLst>
                <a:gd name="T0" fmla="*/ 948 w 948"/>
                <a:gd name="T1" fmla="*/ 2204 h 2204"/>
                <a:gd name="T2" fmla="*/ 0 w 948"/>
                <a:gd name="T3" fmla="*/ 0 h 2204"/>
                <a:gd name="T4" fmla="*/ 948 w 948"/>
                <a:gd name="T5" fmla="*/ 2204 h 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8" h="2204">
                  <a:moveTo>
                    <a:pt x="948" y="2204"/>
                  </a:moveTo>
                  <a:lnTo>
                    <a:pt x="0" y="0"/>
                  </a:lnTo>
                  <a:lnTo>
                    <a:pt x="948" y="220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9525">
              <a:solidFill>
                <a:schemeClr val="tx2">
                  <a:alpha val="8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7" name="Line 357"/>
            <p:cNvSpPr>
              <a:spLocks noChangeShapeType="1"/>
            </p:cNvSpPr>
            <p:nvPr/>
          </p:nvSpPr>
          <p:spPr bwMode="auto">
            <a:xfrm flipH="1" flipV="1">
              <a:off x="3069863" y="2882453"/>
              <a:ext cx="823119" cy="1913665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7938" cap="flat">
              <a:solidFill>
                <a:schemeClr val="tx2">
                  <a:alpha val="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22" name="文本框 521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tx1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Rectangle 2"/>
          <p:cNvSpPr/>
          <p:nvPr/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核心设计策略</a:t>
            </a:r>
          </a:p>
        </p:txBody>
      </p:sp>
      <p:pic>
        <p:nvPicPr>
          <p:cNvPr id="551" name="图片 5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05" y="1544955"/>
            <a:ext cx="4167505" cy="3915410"/>
          </a:xfrm>
          <a:prstGeom prst="rect">
            <a:avLst/>
          </a:prstGeom>
          <a:effectLst>
            <a:outerShdw blurRad="127000" dist="50800" algn="l" rotWithShape="0">
              <a:prstClr val="black">
                <a:alpha val="40000"/>
              </a:prstClr>
            </a:outerShdw>
          </a:effectLst>
        </p:spPr>
      </p:pic>
      <p:pic>
        <p:nvPicPr>
          <p:cNvPr id="553" name="图片 5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65" y="1576705"/>
            <a:ext cx="4305935" cy="3834130"/>
          </a:xfrm>
          <a:prstGeom prst="rect">
            <a:avLst/>
          </a:prstGeom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4" name="Rectangle 2"/>
          <p:cNvSpPr/>
          <p:nvPr/>
        </p:nvSpPr>
        <p:spPr>
          <a:xfrm>
            <a:off x="2900751" y="584091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认领学者</a:t>
            </a:r>
          </a:p>
        </p:txBody>
      </p:sp>
      <p:sp>
        <p:nvSpPr>
          <p:cNvPr id="555" name="Rectangle 2"/>
          <p:cNvSpPr/>
          <p:nvPr/>
        </p:nvSpPr>
        <p:spPr>
          <a:xfrm>
            <a:off x="8126543" y="584148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cs typeface="+mn-ea"/>
                <a:sym typeface="+mn-lt"/>
              </a:rPr>
              <a:t>认领论文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1" grpId="0" animBg="1"/>
      <p:bldP spid="63" grpId="0" animBg="1"/>
      <p:bldP spid="65" grpId="0" animBg="1"/>
      <p:bldP spid="66" grpId="0" animBg="1"/>
      <p:bldP spid="70" grpId="0" animBg="1"/>
      <p:bldP spid="72" grpId="0" animBg="1"/>
      <p:bldP spid="75" grpId="0" animBg="1"/>
      <p:bldP spid="77" grpId="0" animBg="1"/>
      <p:bldP spid="78" grpId="0" animBg="1"/>
      <p:bldP spid="79" grpId="0" animBg="1"/>
      <p:bldP spid="83" grpId="0" animBg="1"/>
      <p:bldP spid="84" grpId="0" animBg="1"/>
      <p:bldP spid="85" grpId="0" animBg="1"/>
      <p:bldP spid="96" grpId="0" animBg="1"/>
      <p:bldP spid="97" grpId="0" animBg="1"/>
      <p:bldP spid="98" grpId="0" animBg="1"/>
      <p:bldP spid="99" grpId="0" animBg="1"/>
      <p:bldP spid="118" grpId="0" animBg="1"/>
      <p:bldP spid="119" grpId="0" animBg="1"/>
      <p:bldP spid="122" grpId="0" animBg="1"/>
      <p:bldP spid="123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4" grpId="0" animBg="1"/>
      <p:bldP spid="145" grpId="0" animBg="1"/>
      <p:bldP spid="150" grpId="0" animBg="1"/>
      <p:bldP spid="153" grpId="0" animBg="1"/>
      <p:bldP spid="158" grpId="0" animBg="1"/>
      <p:bldP spid="522" grpId="0"/>
      <p:bldP spid="52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50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</a:t>
            </a:r>
          </a:p>
        </p:txBody>
      </p:sp>
      <p:sp>
        <p:nvSpPr>
          <p:cNvPr id="8" name="矩形 7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84035" y="3114040"/>
            <a:ext cx="257175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dirty="0">
                <a:solidFill>
                  <a:schemeClr val="tx2"/>
                </a:solidFill>
                <a:cs typeface="+mn-ea"/>
                <a:sym typeface="+mn-lt"/>
              </a:rPr>
              <a:t>数据说明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05905" y="3420850"/>
            <a:ext cx="157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02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4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4" name="直接连接符 93"/>
            <p:cNvCxnSpPr>
              <a:stCxn id="37" idx="2"/>
              <a:endCxn id="7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>
              <a:stCxn id="51" idx="2"/>
              <a:endCxn id="7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8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8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9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1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4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5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6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1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9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5" name="椭圆 194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6" name="椭圆 195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198" name="直接连接符 197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弦形 19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0" name="弦形 19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3" name="Rectangle 2"/>
          <p:cNvSpPr/>
          <p:nvPr/>
        </p:nvSpPr>
        <p:spPr>
          <a:xfrm>
            <a:off x="710190" y="2674254"/>
            <a:ext cx="4662965" cy="233676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cs typeface="+mn-ea"/>
                <a:sym typeface="+mn-lt"/>
              </a:rPr>
              <a:t> 学术成果数据量约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300G</a:t>
            </a:r>
            <a:r>
              <a:rPr lang="zh-CN" altLang="en-US" sz="2000" dirty="0"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14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亿</a:t>
            </a:r>
            <a:r>
              <a:rPr lang="zh-CN" altLang="en-US" sz="2000" dirty="0">
                <a:cs typeface="+mn-ea"/>
                <a:sym typeface="+mn-lt"/>
              </a:rPr>
              <a:t>条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cs typeface="+mn-ea"/>
                <a:sym typeface="+mn-lt"/>
              </a:rPr>
              <a:t> 学者数据约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40G</a:t>
            </a:r>
            <a:r>
              <a:rPr lang="zh-CN" altLang="en-US" sz="2000" dirty="0">
                <a:cs typeface="+mn-ea"/>
                <a:sym typeface="+mn-lt"/>
              </a:rPr>
              <a:t>， 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千万</a:t>
            </a:r>
            <a:r>
              <a:rPr lang="zh-CN" altLang="en-US" sz="2000" dirty="0">
                <a:cs typeface="+mn-ea"/>
                <a:sym typeface="+mn-lt"/>
              </a:rPr>
              <a:t>条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cs typeface="+mn-ea"/>
                <a:sym typeface="+mn-lt"/>
              </a:rPr>
              <a:t> 在服务器搭建</a:t>
            </a:r>
            <a:r>
              <a:rPr lang="en-US" altLang="zh-CN" sz="2000" b="1" dirty="0" err="1">
                <a:solidFill>
                  <a:srgbClr val="FF0000"/>
                </a:solidFill>
                <a:cs typeface="+mn-ea"/>
                <a:sym typeface="+mn-lt"/>
              </a:rPr>
              <a:t>elasticsearch</a:t>
            </a:r>
            <a:r>
              <a:rPr lang="zh-CN" altLang="en-US" sz="2000" dirty="0">
                <a:cs typeface="+mn-ea"/>
                <a:sym typeface="+mn-lt"/>
              </a:rPr>
              <a:t>数据库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分布式</a:t>
            </a:r>
            <a:r>
              <a:rPr lang="zh-CN" altLang="en-US" sz="2000" dirty="0">
                <a:cs typeface="+mn-ea"/>
                <a:sym typeface="+mn-lt"/>
              </a:rPr>
              <a:t>架构和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性能优化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cs typeface="+mn-ea"/>
                <a:sym typeface="+mn-lt"/>
              </a:rPr>
              <a:t> 对海量学术成果数据集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分片存储</a:t>
            </a:r>
          </a:p>
        </p:txBody>
      </p:sp>
      <p:sp>
        <p:nvSpPr>
          <p:cNvPr id="210" name="文本框 209"/>
          <p:cNvSpPr txBox="1"/>
          <p:nvPr/>
        </p:nvSpPr>
        <p:spPr>
          <a:xfrm>
            <a:off x="6516084" y="1221547"/>
            <a:ext cx="5138416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为索引设计合适的</a:t>
            </a:r>
            <a:r>
              <a:rPr lang="en-US" altLang="zh-CN" sz="2000" b="1" dirty="0">
                <a:solidFill>
                  <a:srgbClr val="FF0000"/>
                </a:solidFill>
              </a:rPr>
              <a:t>mapping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使用</a:t>
            </a:r>
            <a:r>
              <a:rPr lang="en-US" altLang="zh-CN" sz="2000" b="1" dirty="0" err="1">
                <a:solidFill>
                  <a:srgbClr val="FF0000"/>
                </a:solidFill>
              </a:rPr>
              <a:t>kibana</a:t>
            </a:r>
            <a:r>
              <a:rPr lang="zh-CN" altLang="en-US" sz="2000" dirty="0"/>
              <a:t>和</a:t>
            </a:r>
            <a:r>
              <a:rPr lang="en-US" altLang="zh-CN" sz="2000" b="1" dirty="0" err="1">
                <a:solidFill>
                  <a:srgbClr val="FF0000"/>
                </a:solidFill>
              </a:rPr>
              <a:t>elasticsearch</a:t>
            </a:r>
            <a:r>
              <a:rPr lang="en-US" altLang="zh-CN" sz="2000" b="1" dirty="0">
                <a:solidFill>
                  <a:srgbClr val="FF0000"/>
                </a:solidFill>
              </a:rPr>
              <a:t>-head</a:t>
            </a:r>
            <a:r>
              <a:rPr lang="zh-CN" altLang="en-US" sz="2000" dirty="0"/>
              <a:t>管理和监控</a:t>
            </a:r>
            <a:r>
              <a:rPr lang="en-US" altLang="zh-CN" sz="2000" dirty="0"/>
              <a:t>es</a:t>
            </a:r>
            <a:r>
              <a:rPr lang="zh-CN" altLang="en-US" sz="2000" dirty="0"/>
              <a:t>数据库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2000" dirty="0"/>
              <a:t>结合</a:t>
            </a:r>
            <a:r>
              <a:rPr lang="en-US" altLang="zh-CN" sz="2000" b="1" dirty="0">
                <a:solidFill>
                  <a:srgbClr val="FF0000"/>
                </a:solidFill>
              </a:rPr>
              <a:t>MySQL</a:t>
            </a:r>
            <a:r>
              <a:rPr lang="zh-CN" altLang="en-US" sz="2000" dirty="0"/>
              <a:t>数据库，解决</a:t>
            </a:r>
            <a:r>
              <a:rPr lang="en-US" altLang="zh-CN" sz="2000" dirty="0" err="1"/>
              <a:t>elasticsearch</a:t>
            </a:r>
            <a:r>
              <a:rPr lang="zh-CN" altLang="en-US" sz="2000" b="1" dirty="0">
                <a:solidFill>
                  <a:srgbClr val="FF0000"/>
                </a:solidFill>
              </a:rPr>
              <a:t>实时性问题</a:t>
            </a:r>
          </a:p>
          <a:p>
            <a:endParaRPr lang="zh-CN" altLang="en-US" dirty="0"/>
          </a:p>
        </p:txBody>
      </p:sp>
      <p:sp>
        <p:nvSpPr>
          <p:cNvPr id="547" name="Rectangle 2"/>
          <p:cNvSpPr/>
          <p:nvPr>
            <p:custDataLst>
              <p:tags r:id="rId1"/>
            </p:custDataLst>
          </p:nvPr>
        </p:nvSpPr>
        <p:spPr>
          <a:xfrm>
            <a:off x="1604678" y="587424"/>
            <a:ext cx="1384994" cy="4154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数据说明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5" grpId="1" animBg="1"/>
      <p:bldP spid="195" grpId="2" animBg="1"/>
      <p:bldP spid="196" grpId="0" animBg="1"/>
      <p:bldP spid="196" grpId="1" animBg="1"/>
      <p:bldP spid="196" grpId="2" animBg="1"/>
      <p:bldP spid="197" grpId="0"/>
      <p:bldP spid="197" grpId="1"/>
      <p:bldP spid="199" grpId="0" animBg="1"/>
      <p:bldP spid="20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FF6b0w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FF6b0z+fS/3ZAAAAGUAAAAcAAAAdW5pdmVyc2FsL2xvY2FsX3NldHRpbmdzLnhtbLOxr8jNUShLLSrOzM+zVTLUM1BSSM1Lzk/JzEu3VQoNcdO1UFIoLknMS0nMyc9LtVXKy1dSsLfjssnJT07MCU4tKQEqLFYoyEmsTC0KSc0FMkpS/RJzgSqftq542bxCSd+OCw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UXpvTLd+K21kAQAA7wIAACkAAAB1bml2ZXJzYWwvc2tpbl9jdXN0b21pemF0aW9uX3NldHRpbmdzLnhtbI1Sy2ocMRC8+yuEf2AltV4DkwU9zYIPATv4POwoZrCtCSOZmKCPj8bxst54TaI+dVV3Nd2qPj9MyT7nMj9Nv4YyzekmljKl+7y9QKjfz4/z8nWJOZa8OSJ3Uxrnn7v0fV6xhuYypHFYRruyeYtReH1ISa2cahkzjCLJPPUKOc9t4zpwHdjGOUpsv/lL4o/uEvcxlfOq/eaE/diwSzkuZZfG+LKF0+r31OkGV8swTq0ubwVbox6mVsfWQIxwyX2lGgAEstwRh6uUndQEecw4hmoUBQqIcE46UYmkHFoWOtFUmO8EYpIx6ir1tHUjrY2jtkroCNFtmledrSEYiTEihABzlQsIBqNWDU1Dg1oPCA4MiKqNJgpQsMEEVr3zwnKkqBcYV2YMYHw87nG79+c6ov+9zuGc/xA8+wVn2dVbmzPm6vfPy9KKb+PTj8ehRDSNXy7Dt+vryzc/vnr3wK4mbdt+6unfUEsDBBQAAgAIACt6b0x5SuoCZSoAAD5IAAAXAAAAdW5pdmVyc2FsL3VuaXZlcnNhbC5wbmftfHlckmnfL6ZjNfmM9dpM+UxmWcE4uUw0o7mBU5Y5qZRmhmuNEpkihamhLM5M0zKVmhhkLrRbrokK7jhbiKRUJi4oNAmSIjKBgojAAWuqeZ55zjmf9z3vOe97Pv3hB29+9/W7fsv3+i3Xdd+c3R3s/7f3//4+AAD4W8BOvxAAwMIcAFhwZpGl8Zv3bDdbGz/MUkL8twKquleNGS8skF8GfQkA1OQsmTv4nvF68dGd8BQA4IOfTX9mLPSdeADAvyfA78u9J2Jkw/LqpPBo6FE9UA8wAPIgjyw+HrHpQd7P9x/ce+aTrVl+zlf+fvOrrJuO7/8bKmDNySNBS3+oMWtde7j++5Vr1pD3JTnWfcRVayGt5RXNWo/MroKUbplnJlPA3og8pMoZ2Iw8NAyXF3iog0DRhNkeaknLnIIDcm2denzX3jDDMgrX/sWTUVWBBNkmlNSD1ywpv2AGAGRJXZV6cg/46aXwGMdwC+Nd9HVKg/HaoJcbOj80XmfJAqx/B8aaVM/S7bT+/TZ1TgQSbzVeHsh8bN5yN8L4HyCJAj6wVVNt3zbzqyuZ0w9hEgGAp2WO5sB4cAOaYDDOHdacD36q18qZv0ogag9SwZIGO9KPrvixXdVKnZzIjEpf0p2iLTnx7GzPNPPFBXQ+p3pQNqOTYGfvwvBlUWQON8ItTxej0pHjxlgUQQ1rIN4e/URuCwAIdlJCLFs0XWgIVssX6geXTDFaZShQ+nBq390jeN5wNvupveGFPZXsVjA1KmFB9S96OMlDDXuqDDtm+lmQtASb+iH6NtW0DE3UHh+upJhhu+/T1rA1UYSJFHd+jKpGjWiPFCjIPXGJEtcIy6hfXywAtKceTUC0K95LBX6IxksjYaArOvH54SrwAY+BoGW5i08QBz4ee7h4bu0Hw+G8gE0hzs3RyeG2uRIJBlysRP00HEu4U14SxXC4GpFmhTBaLzMVgfCNpz2KaShdPtNI1Tb2pK6zyabHkMW4SB5sN2T2UU5bGlZkswgF71b38QXOD8YC/y5Qt6mLq0jSLgTqeo9LIn91ZlK4+MKn5hgIRXJc+0s7VT9GLYkhY0AU8XGSGMV3SpSOIgUH0RwMdZpfD7OPL8y3loUu1tEIhWlFiVr46kQX+bSWPQYjzvZUy0B9BqFBJ6xuxsPd+XW6+7JPds2rwMM8Fpa468TY4HoWsQQk8yDHPcjAljB0YqSXaq6NRtD6IIbp1MPcW0egjS1504PTakXCzSPCY89XPpavY4X4ZBtxs7FKlLjg4gpewaK6xfuBT3SiGtf3aRWtJ9D2od1LppIKe1CtTlLQC1RrUXbasEdxwLZIdy07VYLzOhUVWzhln5KEGi4/2tyZhXOHqINIizHNlaivi85GkcV0ZEhRQApZgiQzEB7FVLiq2jBbXSpJ8eSr5XVIOB/WnB1FRniUGG1B10mm1moTWIO8sWlt59gQbxWazrWA9hUj4KXUnYfgPBTDi4PBozRhDdEI36obxOxR5Gp5ozeXGkXuwULqZBh7JJ/uVBq6um4Epe3S5csG2/gaOlWFeyC/OsiFl4HXaCep/AF/fnoVVLv6wtoB/4+tv4afMS4FXtQR29wVD7HX7LDuVUEf8C0cXJsK6clkyfYTMScYK54HxbQjW/W0Itij3B4UFQXnoV1na5n0mPhmcRtNVsNKu2R0xb18dlqmP9RGQPi6hI0hIzG98Qt6gZ0DEFKNygtN86ao+QimLGcKYY8y+iMNUlqrX6sdy6l/LC+H2uX4qPoTbeaiBNmOpdoFDhGLH8WmDSQjjf5FZYIgUGU/V8w5e7Swzp/ehZAdL9lm9AQXopwbs1+CdRlV0HMOj/jVU2tFDWSEr0vidl/Ss7VayHGrhO+38mIhp8wAB86ZHIx9JGQu6Y+ZkGzXhpCRj3uBS1HgiytEOlEbW0MfVmRop2uDmTIFLmWixlmdUmDU6SHsDIVsM+32WzeiNfBmrfeGrcCJAXThTYmigpTeR+EjnjFasjtUurG083C5txY+rq5vkQ1AMJ4UBn66tDCKZz8S1lCM8AU+kjVeoTZCU7CZc5KakrMpmdkij/weOK/EC0W9qByAGc5e6aBX7pciio9AkWw3juSYS6QgFtV6O5ashJf0NAroqOwNrBIOpoLzrTFI0kWd+kO+MXsZ6SLwjx2euvWepXw3GbK5ojVuZQGOgXLQJlGcqxnE35hFn8dvrcWd/oyj/NZwOS5RGvO9LSdLxc4iFA+BHM0U2QR+uAtH7qXlji23qPzsMC2IXFxqtUVOIM/indFaOMJXxZz72EwT366gcdK8OFlpntzvArNSIBQGG2NwyRDpu2dRrWlNCdoL3uGDuigfg2ILW2HUAQ6pXqeN0es360W0bazcVf5evFXhPPYLNd8M0E6OghvxxmtsaW0mn91huN5CXSXang7dc1j+KR1ft2IWe7EklZ9qBMrXD8nFYZbx9vCS6UGNm8ZjtH9QU/5ZnG1uwAF6gjr2/SzcgjWkkcArtRV4NbOyMJVG4HE84WSqB3Gn7UPIwaMPjHrw+dTs2s6sjl+YPqdSVjn6DTaFi9OMQbVFckzwVVWUoDPLSUr92KMYlcJEthYlc75uFNKpQ6U6pSs0BaJON8JqL6IdI5ThsjdpuW18eV002ut+WkujTHZiEDI4Y4yWkccdEb4xVxkrnrW2tHefXFNa24K3cJ9dnEYWf59ujJcQ8DLOuSl6ResdNL8eMQDp6yMjDbqmiwF+fBgPzcJN1ERf4m+yfYDvAfIuDU2KvV7ItIqCQMbZjEhyDwpep3UDY5MpSMxwFaMpW5/OA2oq47dwTao1G9HWZod2kasvKR0Bg9PZVRLwULaQaCjqSnGS8P22UBgS32CGMTAmyjyKRzg0twH0rO4QuERZGQjP1BtRTh7H2iFlXrz7ufoTtXJ6ME+uNuIrMsURAaBI0wItCyhCKABwtDffzAZsO+T+F2k01DKwI/6ocE5vBsgqv21lysrFe0zlSXv3J+ampIzMN3IE3NvcacrL/bam/AKYOA82faSNBsVqB/uC51P57v/dQTtsTR9eN/4Xc10eCoX5pComarklLb//tATk4GC7BAyMT7pz//w2090Hvo41zPbBYjLGbhWGApZdpG6I23b/zJGJlSaO7b8QZn62F+AGXB0Us/Hn79zPXmaSITDQLz7/9S1+fjvuviP8FyVU+ZcQ9RrSaXvCjEiQKfdJlRSnlwwdY9mFsjfVj3BqRi8jPn5z9ygM2JsuxKd7mFHh2fC19y7sjWOdMcENCFRK2rSTG0H8vi+zo6uIZTVxfib82ZA0m0fCF3xwKQ4KzIHMPu8KBW97ixYaRKsmKYHb2zfx2b23/u61wwTMzzYVQDns6dSUkjqHpy1Gwu23CLpfmijMfuLI/QuFia3HsLNjpbCcW573t3yOX3a0RCYaD71gt24e1pcfUAnfDhU69266vxb+kdnpZBAD1Nu/6bpxOWSdZc/Bg/MKB0Ls4s6HfGh2OgnEcH2LdhfYuSmyLO58fVGYxckHpNeGi9fvtRFfNnGEwzcu2Doa8EXa+ZdLBEwsO4t5QB5feaPzzqJFBaC/YIb4wPFfDOFe2+7b4f22kb/Yk22Sra6o9F8wE7X8iyGrQv9a4pj/q9/ex6uHw2MgDsqbb3mu18/j0K7U8xdXhS76F9oyluZiQ97y35Hrq2qNvn2eUrLV968sF1ewbYnZX9rn09PLF4BhfwJafhx9L2slErH3r2evQFT+9ewrxRV/PftI7t7vs/6kvROI3fWzNRSXcsEdYgT7Yez5Y4fJ/3DPlI1I+tx77B/kHgPx+h5he97/87eN2snmWPcf21wwE6z1/8DHe+rhNrGf1rOjhjMNe0u4+dXcPNlUXpTEdWIVxVGk1NejRBnrSePpTO2w+GbmDo9929vT3uh7puOT1zOfPXP+/wsCWyzOFGoF7Asfu8cgrbF6jQSGTiTsS+CQtvWR3vJ1VMzqjOfXSF6TDSOpk03SKlIplTA7GpGygYWzZa/Xd3vJvbEzv51Gx2ASMT5qY5QcGxsCIYNmUrBkTtQbLLm4Vlo9JwVggD8WfMK9zCk6ITSGSpDxT92VwgB+33EjB5KRkSEjmXVmeYS+Nbmx5cDOvWDBXLml5oqwbwN/SDG2DvJcCbLbHV69wUaS1EN2Bj3W0Vo2C13R2iOclFZnD+rIEen6RNZFKRt1mENm0yaqhUA2RAuObxQSqLK2I2wUG3WEE3nt4WMh/bC6NCr5zVrg7ALeCLPNXZzkwvX7QuFi7E/NC+boAVPm1t5Hm3LoLUHjymRts1A32YOQhVqi4MBOD6qxHCutTd6l+ngglsdW7FtUN9LFDSzzN87frZmbqL4By/6Cr2KDLGlccpR/YZ1k/6CbzLO2ZUNfDxkJhfPafsgdOcK6LJapJGkd4jfhvLElfusgsK81cDefJdm8uNtT5zVSEMUQO6O+LYzXua2FYbAqEocmJ1wv1h3SuQ0ks3ryUlPwznAB2DPbiXsS5+wIoQXt8rqvV6lYfRSbAOCs7PIgvteVq68NUjW3OAdkp2ILorzfQsQGm0eBMZttZWKFWwHaZgiCKqzoiw8p4eTNPbDYIs9DgluGwoG/6uhwdyjJCW0jX09h6IC6mlWYVSgm8laQnt+s9BDoZ/PSAisb9t+OJks7x/QnMJF8Ve+LverqP011KyimLyRoXwpE3qAmCTr8mm4FldUmC7BcwmAbmb+dvAEuCAbBebBubZytHWstwvcx0XkNf4qxLoH1JJtYkAavKseDDzpu/xb8VHXrbZt97XnlzD5Sb+AJis0o7nMIeCw6+ITReqUWg15Snf/vJNyTttbNVPFpspkRIasiLEVNfCOyUgrSAjXLf1TM8FFfYZx04R/kJZHiOrjLP+BUO+/ld/z6NiSznc1p0YZHs3MToAdwniABpnikc3PkWvhIamPy2Ed5aAmfEEEbplntxD4EDiDt/DGHbXPrqldMsYYfyzeTNB3T/nSOYr0kxVt3Erphp5d+Yh2H3xayfkp9wYj3t6H4TOfX/BWwv9ezoP3Qv60qeKqSP0QWtvCHyWrScODlzV8mc2gxhQ9AjVV6nIoPe7j5UbenbNhQP9KRptPUxxMH5IrQJQHEQM5IrOA0vPpDi4uIgdsb+kgjD2hDqjJc7rnS14ZbdnHP65ltltneekd4R5gnZP72/YrktqEVy7B48I7XBa3qSSisuEXRudE9VnXuzJyT7cdvEdUiEqykZebZOfdY/bkzRUXZi20/Lts0svQ/0If9T4ZlJT79WDhzn53C9UlX/LTEtSgvUqnguDLThCLCbI5hJkdB8M5xJWo4INMeL2ySadCToDPfQbc0Skoy3TYyqtmoblT1pA19m4kniSPa10017S2DYD7Te7HUbJxonb0jqCvzRXZ6y8gU5M7kx/Qv5y2jVTGY+JQjG1miy1vXUC3uADsy82GL96qX9VHnzUBmV0Q5ad7/sY+pn1boo2cfnobsDf5BPbGZqgnExh5rdZwvSjAe7HDnMi1D/fxGDpn0Wysn3LJMe04a9CoGcEgwCFzA6uIZdj7d7j33+89i/P3pW3+EayLxWlPOOqIP84qFsgyHv94kbGj7IxCKmHYVkyP9WsPqo2eqceKNYjxr+uargaMV1e+3SKPln4La585Xv590bl7gtKQ2dau8eKjh2MjeYPV8ReBKNPYQ6BjFETJFguT7b5AypPAYfyqdwFHgOHBpGK8K7cz1Vj6QTo7EGY4+XQj5/ZueHC5TWSz3fq44YSwv0pucaAI451N4CX4f54rek6LlaPSz3RuJoQexwmP4lzaQBAlaW5XdXjBjjZEd6f17u7l734nUvGLOZKtaUEhpuSIWawbkcY5SqLGuKy1VKivqpiMHNYE/aYvqYxCyWV6e4dBRrD3yelQQwT8iQfGLDSyfotZ2jSGpeNWUAtKod/vGMCeBEpWPPeEluopb0UigXqjpTk+Oma3FPbOhnpBdzr7IrLzXYmgombdfjXL9dl9gp6M5GJ4c4fEQKDSmCzhTNlLVPOkZnWYsWlrT4IJiLjeqhIrcwLlxq5h7TNzznjOysq+qmhLn42bEzhNn9TG9tOXIM6/HRNp16owrJwu34Kp4SezMT2M3IYPxrZcWw5nOidoObhqc7J/39bVoQaJcz3h2LbpEujMG9+LXJfita4iR15jyVz6t2UY6iy2cgupnRtxd8V94UDmbr8E+cDafrYMtdgL9VnBZopjz3ghf7SzDTVH3b0ls5QQbwr5Z/knvTfVSvG3uWZ1Csc+yLoD4QxY92JjU2Vha0VXkAqoIScRuNMfY6cStbZ89d+XKutI41aAifz19a7O8QfBq6h7Ihw+Bc5y6dNVm26JbVodZT9oMRF5GY/etczcNZe06tTA2OMP6EVAni55RLZtrs3oO/XB36zqhoIYouuif3Ijba3nzQMdYTKFIkriwMv4wdU2H4hzO4SoFdn4qZ08VaL5InHhYF4D94iJslo3bKy1JxWI+RPhqf9na3FbLK4/6XFPmqy9vOULLvOM2Blucy06PdxBQzB6FyEYqAgx3rO7kSVHSWysbfmDaLvU4NV7TOf2y1LC7It1vuV5OUDfDYIyvr0ZU26XIr7PD33NRfPjNc5AOi4Syw82S/W3vqdhZ4lnN1JexViKaOENyyeFWRgsG/7J1OH076DaFmO/K1qjUFoNE+8s9m/PNZGi7umqronoBQlIK1Y2NES+FBx237oXNprQFNfD7LDFYiOPDkKCf+BCIqiZnGKO5Y7TKe/fyU2nDGKrjp3liA+Ho+eWOvSOXpPOxx8YLNnjSk/iCCeuWKAh5QuAgCnylbrrsrC7sklkAn3W4ldONoeFiOOCrQU8iB8Uy+YKbTocNFw6I1mkDtBlfNnu7hFiK0uqntChqTMdIWaxhpWMIOSesasVL63qzLWrwC55ONsshxe3GAto4yTMhUH2xR6cZj5u5Ab6ah8pLa0NgIQkseGV4grZtp8vsBxqa1RnVZOZjF+7JFsMTX7qUuKJXPeOPaIcnSKujhdt35Y5yYvUYzWVxxu75Pqq7EPe3q9R+xlmlotycjXGgLsaGWazXuAJqqYSQApErR6L4Sos252vIYs36vkxexiU9c723G9a/7YpodZkOn6Vvni2YYbDVCq85/J7c+OsxeC40ZGm8Pef6GilDFz4465GtOnuSvNyCEmbxiz9EcVGxiTN99WVk6x0Fg1iZyqr01nLcA4zPS+dh6hvPQ28zkJr4ndMNCMKrMg5PJrbk/CxGr9ybEzla+mq4xFX/zLXzrEuc/ATLq5PlrAx92RuOk6AtRud6PEBClAWKGs7Qqyjrg5VnCiODj9sqw76RBryM2XzSHIPY60f52Rh0Yx3tmQ92vf6eauhdT/l5PoyPULCvEoBWASIqQGI/So1WzmTi5sCuLzum5FjTySHmOucgLuxpxh+7U2SsMSEHMwcVxgx8aeT+2j8ydq3i8S7XYpxOGuvKerOv5Qyd+82a859QFkRyjCkWpxhK4RZ7aydqQQYN1bA4KbCEj82WNLaRX3fVPEWsYToWBJ19lBM8v0tKOdNBzpOklYxgq6pfs66pFxVvWzZA2MGdfjPyutXSAX8T+d7mxD2WZybm6+/+gvpPzP1U8wpOPIjIN3PQzhcdaYecOwEX8fPCedV+hMjqmNOwYQQMZuT+BdL86Z9mSAJJVxhLE0FU3KpXw13KrWa609uUV9zBjfrAIj96nkkPD81zf2iGot3cOl+vcDUoRq9I50XqrhA7IHyBw7GzjynBoPUFFfEheVTsQuWFncAgD/Lc8oGtilUc5ac5UpDRceTrG3OUOM81nNWZEzWFlBK7P6YMsYx/TGXvpAbuB3tg10HW/t6FJijrzi8d+GpQOVbBJsR+dL4k5ZWqUTetOtRkJTsLgcEaokcDQ8B3z4rTi5SThyI/0p0EcmgEfpszx+KT7b9giB5UKWG0ANmpOxvFMO1/lL4XbjibhVCshIp6zP7gN0UyKzgpksBJl/LfK3hYx8byuPGtG+RHdpDrUyNpwsCjYNvO9VCxLxBiTC98veJs1nppfKxsFgPxq0pUzEBEm3AdGW+E2znLtL3n9B44gEvTe83Bmfj6NfJxV+ah3LO4THeojb4IzUcKG0vcNDBajmrspFNiKUmVfbcj9YLJZVsGI1wiLNfL4rQFDZJijaqbaHDBkxbvgiawT7bGlgQEbTSn4Q1fZBV1I8JCVsbz9aELB4Rw6bmo06IXhazpwT6LiDHeioNhryDiQbfq8Gsmspi38CehbItb+CJmH1NJZQe7cE7exsvWsEVIj8Wds8igEzT8D6chjnY7bNZfLCBJdmSuDmMrb3xoiV+2b/tL+JDjOFmBEDA2FmhDcjsGJ9yE2lACk0Mc9pLUTonUv+88mCvTxsN5CWwCBs6XY37Kj5uojhV53g5S8eNaN5AM3qdpTrQYJs72lc+NDSP4RXe8j/0w9xefQS+trNgw55Pl9uXZtk86mgbaWgsLqAP0IJX266sb5ArGgmsfmqGInOtXZdXUVeL95XgVH6Gr2JxBCROlbchhe1MGbxK7ItbOR7xiOKfGCMlVlUufgxw4sAVTpMuEx8XxWroTSbHcQtZjCWcYMs0CCu8wUDS52wv22L6t6z2y9y2vi6dyODSm/nJtDuLgGvA2xZauuFp2nAf3ot5jJfLDBa9cvCrS8kzHKnbp/tmtVw2/BNm/WXV90MqlW8oX7fz3r0/I9ZcKnAP7xtv/sb4GkFQfzaMcwnFl0ZmkTf8US4x1PRVn0Aqh+L6l/be9Wcqo2F2vt/ccHG682XB3AH/1X4/g1nnOte2Ewp2odAcRVUhimiKTqc4EmXJNVqILV+xdqhzqTsHlv6Xxg83cImOQ9THtlLnf2/NPFnn6nTWZtPBApOJtSyS+uAvoP+3d1/d6F68/oizA/F5Q4uv9uCTn3pNm/bfrX8tGJx/5aSnUoIRy74cx0+ko59d7NZW3rnzmBzwHnfnRuv+O/2rszbnWWtSfORmzEP+2VX/pP7DrzEKFWk70RLzJGru+OLgI0U53NFcl/HmCk+AD/Hwzbd1buoUErdxqew/VmYWPeEu1u0Cra1b9boh2SOVb6WOvzandlkmF4ANU3ts6L972iTk9yPYe7J2478T97yiuzAHR/p015ERZxP2hv6D2g5+GUmefjI2MmjYVGosa/5kvfxOi3bSsqThppNBTd9eqoeQvGF0GP9XJiYYx7nKzzizpX+jnonA3zzfr6/uP2YMCt5xToQ10zNMr+//JLvRz+WbWkJmnd9MgxP2/C/UyYTL8tMdfaLS9E1BV/Q5d78R9J+7/C3EdzfurYud+jXUiypP4bwnN8VEPhQb/PQvFTsG/JbX4x4X2TqAP2umiP1cuxspm5jggKeofOsE9bdOV6OK5R/a6PR5nAVUMb4Zylf1/xi53TZwinahOTyra+eYMODvgrTpHNIqOEPW+1j0tcN4cuYjX3LyA857rAL9W1s5m3mvxBW84np33GC3wtWtYfiZvAeC33why3eSpLKfXZ0z9m/aYvORLfu2OicvzHlrDeSfOO3H+PeKYMvz8cb/pnF3xcJt1cYZpZ9/lovPNP/Gix3VmNU82SeusGo6N3E+wPSpvVQuiHCJ3/lkGibN5CGDI1JNwW6+YHg0YdRzY+mflmp8LrTpAFjjwgch/EMUB4avf59sGfoq2TNr4Z/3tIi1FNmY/ZKFu/5NUy83SBVjJmOHTNfxdfyGMyNoSMvf7z6XEwHsJHAVzScd08D/ftcB4l8sGTaevl3Of+59njhZZL+p0eweyd+L8/ydOgG17mm4Eqh/pEtZ1lL97sPMd4R3hHeG/NyHmxG/fF7qqt/vFUM8vex0yfaafhIKqWxSdXRSdgwN01/1Tb4hsH42IBHJtm3nWRTE4OIBK47beP3XkwZaT/6eeRHkzrGXM9EreYtMg+//QUy8FNzqzJCWZk6Jaqm6CvdDYm5DUbepWkHoohXscE+XRtgqZzWiyM71A8pjbW4Z9nHpxJIc5W8707MO5SA8V0vH1cqkDi3hJOZBCMRPqJtNhAk13OnmhV/kqdHZzk49ppOkEKmXQPdHVQdk4RB93U9O6UwvLVzswe7YlG7DFzVYzMyxozOqnE5ihXlnjHRh+PLS0DLELTdTyYW0vLqBbJhWuhBfnQGoh0XA3hzB1ozqyu7fRWD4mqnUSiLoxkjzNpFT0uUrF6TyeVq9mEjm0NM01Zl/t6nWUY3Y3pk1v/VUKus+NR45zZvzH+2GGLR8ADpxTjEoQLbcv986f8aapacH1so9E6ZkD6KPUZquGqqBdJgVWXAzoLRTOjfYs3lePG6tqnswYRjj+GwYLLHlBZrSIpyQYn6odk9p8QCNXqKIzWvctiv9pmLDiBY/RNv3AAcQXI+ldGSj46hUFB5Bwr2F05N15oRKlYvohA9YJiWUOIxrHYcsRwtNW2dnmgP7rLcuOCvHqS9VL6DebZK1HCp3Z8hmwcMoj3Xa33ZPUPcMlcQhFfgCccAgTVtnD8aNduSMufkpYQMbb0aAuLupMaE138zNHACbD42DwC5IwLLi0PYFZuw9YN604cZi6nC1qIq4wSAiTks6t1zykmzATqSK3uh6jQG4MljLskhljxGb7adws65jRdfkwy33VC+m35wWpZMubmmSs3Zar7uKLZh+yM4Ek3clJJ4jtUa0onTY3jHhcROXkAUv5zaqCewz2CWAvqvhwzunAOopcIZkblKsqWB01fRd7sEXZvMRbvsQBRHNn+o+FUf6pwz4sM0BSUNuumNaP+q+Pq9RlKDqw+oWLVL7wE3OXO0EPyhCtLcpB5uZItkVdq/ZBbzkhvdJqf/D5lAyPa9l0Qo8KXgm9kkSdXtn4PHVVk+D5jMv1DEjM9+NNmb1u4deaJmPqu8LuVH0M6M/GxeM4RNCBu03WGb1ukfnVS/YyDC35ZiueAA/10gQYMI9j8RnnQzNG+HRz5jpO1hHDNastUanDRvXLd0enVw+OVpge6PmkD+qXOgxoT0vSWI+GlWmvhqNqwzRym3LtU+8/mAHtdZDE4uVmmqq06ehjVfsg48IVn+mMTYtYVg54ZOjKiuGh7WtzVHh9FE/VW6HryqpndWyvHnk4LXgOfhpnr+1n97Wp6uefh36++OhbMtzu3P5D1rw6p1j2xJY5NZFTpr1mFAERqxsP52h/243eb3vvwTWOy3UjgFN32uae1cMNiEjgZZk14wtOwN/D16lTgL/K0knC7YW/I2nFwl2dV/b112HWQPk3G4VA7RhooCBLzXcCiVofxYkuSztGFN4sxY5LZvYz7QuD25TF8iEcnXmFS9QrxU3relON/trR7Um+2eRdJp0M4zulTOAflhvla9BXzRKBV8JSY6eMHnXK+ebcnHVIZ9aSzl/KgmjdtLkzaT1tq+99PmhPAalTIafsUQohGbFAQBYPz6RhDQstIvc85EmJ6ahnJRxlCup6sTAzFbsq024AuXHlBx7k+q3PrpdJ4uIBmaoBJBrSAwuGhVOtTogu+gdTxIp64sy8MEUb+khxAWViZPTqeUHJ2Be/roCdyzsyvC2s72+AKOIKDdpCeernEMi1AbLki4NMp+qfIVPXrFsnUwOYwa7VfYOQMpjHoVg4mcpBrOvFPyqn27JrRG4qSn3cA1mHZii7qDoeO8ksmpSzOggp2JhwFd/JLiX28xUarVkn4GlnGJd1mCRbb36wPlgkNce/fOgiKjod3aiHg9cgwYLHrokSPvereQeTh+jkVT9HaDaFRLsDjraKm5/1MrWnPTeithb1fYncUM3eoWVLm53Q1bfI1YhB0Fa+n9a7THsjHLX58WNYh7KpjllB7GoKJEtSEx4z03Ztyq3TxjknVn9nfWxCaL3bEhBelQG5fRDFtmiIKPXYyPmm1rg2mJOPI8jSaejGefvk8UrU6iD9j970pSaINbTpxbH6W3PuBu88ty8v5AN0iEqr57FIxDMBpGsA+CKASb2lsvQ3VGXSgxSzt2PVu3vxj40mSmDLEinFYZZ14kv0oOT0mOZ6cDw8o06bLmvz2rH64148zZikohrHNf0CGbe92W0AVXlklyXPih5WOG8bAtoZhZ2uDTHh/ZBmU9PnDxorj030vVcmtQRUVXNmhOZ5Yr+61khqT5jt0tiZn1YEu6JtRPGorXyBsxykrzyxv23SY28q1Qi8HbN1fFyg7VIZIUnqKv+5oQy8JufCOARuTI9VUdO4JDbUqVdx29CPo/HWh/cNl9MTeI/J4a/M8anGf6rfYc3LaceFWuVXioxPSY8Pk+ZazC6KdfFfkAb2V/WoQm9RAQyYTV3fZhQNF0bNqKDbBmAiU5Ia8difxyrABwrEJ9s+XBNgCPhOYAyxe4ZBiflmG/U6oUEn+mbh6i143ykMnBzGB1SH+9hHlt2vo4hlObS6vdLt86g49MYWo7ttvyvjGGUzB/SFT8t12OJLKpZ8ML4+SEQKzFPe7dan7mz2Jg3GGKqIG5cpNvOBN6pPV92dJBlD4M68kWSGF0NZAb7KLK7BhZYbMnzJas7fEe0GxqtocSlwSnmgVTvZDBMY9Grq3G/2+t+cBcoSddHceLV+fMzzK7OV5SU5zpwvp5xk9qSbES8X1ZX6OnHvKwhvE9lz58xr5+ra4dTVLyEk0ArUZMMo1f8xEXw16EShGxyF7q87+0LxRST4ykN6eqdy9hZ++wHNCjX3RhPMGJjXBTTbyWzuelDrtLeL5YzyqdjvgmaZlId1WjWNk+XtVqaNvwA+8JupYGGbXlenBs8ofX04p6Fzv/Wk0pLpd1XvtZRlQOhfTlfk7Hauz7kkRta/jE2fJ8Kr+gwVe01+tk0wHF2PX5tL9WBGQV96mLU6s2Ie6/Vnn5ueTPNM0jAXrwJfk0EPHn0ubavdqw4w4nF9AuMGEQn1gNk+1AOO82S7csWFbuFhlqKal55dgpUYTKfwnAVX81Jrg+pdn4b1KmsM5zQ6qNsl776IslP1d6uaw1GhCX87sYtZUYx+BbYPHgmRGtYGCR+6v3d23sV8k4oKoW7bhkSbR2VWh+1fwAYtPNjS3InEu6gVMhsz9jXqIp9dqUQTzvP0l7V9xRyjdy8EAbWNREysXzCyMK2Zgo6P3m6by/JLJRrbek/35KEtuhkidAD6i6tB4Uqdm441TLOhuh7osS6cgkT11nkuQnIA4T6x3TcyIDuEy6lhi0QePGCLplG1EPkqqJqnNguOaOAU/5c+n/7el3pkeLzJLEsqa5SUeM1a/74deC2RpGhRcTyxXY9iS9goF3T1AGbWSZdWsIrB4ftp9vfq5oPpMWd5Di56DYWRPl3bMnzqVgVJu76Ugo6o14mmk5orhpkrnHdc8f5IcfnOZM4yhC+IuPIz4rqr1Of+hEaiQU0kflpK4RDV6US1KJ0gSe9kA5XlwPahsoy2Iv9p3HmrU6ifim96dKVUJAibj7CVlYOw0PmgEmTZZ8Xrpf2RtIr8JwsRZdPzMGDOURW9TF1k+PAKU92jHQ9nRghWnD7xc2eW+9bUzAymKpGZNpt8APoI1lxb5D1KIxTjnEYohDFKDGN137YvNOJ9vUqxtzE5kU414K1lFTc/O2zfEzE/7+in89jzeELzTbjLq5zP4lyCqlbMNETuG7Y2FXxaUz0ssD4dYnnc9EZUJFCzJ2h1XKPAde4n13zpJuYRBaeyTMLB7uWyYgTfwNg8ImoNW4M7Of4wJz/MxLzx/ZdwOrZvWe5eabgxzSWxTG8Ftln2l41Dnofxk8L06qw45uqHRjh0ZuHLgMw/7NXycmjV1j/qDXfAPTtTYe86pTavKnw5utedqelSQLZYI3xLZ6/4thU2zxvBLtamQVDGdmWUlbhKjnnpL3amGnVNWQVo54m8RnoTv3EuSyYaLX9uNXHuhUJFpYCvkgwO92bNvyVqGUTt4C+bjJ5ULrRQxlqpbAKrcv7QU6QN7E1RgO0UxY6mOvGR7ARq03fjdFOVOAqOHTF2EA128sPR328TbNAqKEyc5wt4sMqfIA4niEVcwxyXcxaYoj1NnDndF4Rr7EXP3UfncynKhvGcewhhY7axSDTV3WW4iMaM6HsfarJxqc2Z8NLBtI0Kr6pkdU13tGVUH2/soaWYQZAygk3BMJ+k/4rX5dbblkVlq69UPbO/O6H0FhZgjJp+FD1d+Dd03bbRlEj9yV/CWgZSJsFPPSEd3SksvJYvhOj4ZvKMvuZONlH5mzVx5nhxRSGqDG/syYZcsNsOnPu+/ZqysfIjh8ag8BeHuI2crIay9LqqnzbJ8xAYKtM+N8dfIqEtmjEljp4cGLLAwbQD92vqlXK7Zy3KxlahXrmlzKr/nDGMTUwZ3LlEj34OAr4PZWr9akP/qg9Ez7JhhBAXUzdIB/m0F8YQNGLMWhPJZ8xMMNVD1ddFLTL9WA0sI8u9eM4wc3z+p2tiRw3sBNvcOblBj240CXFUhxAIFRG2uaa3Nky/oBPSuGz+6/gSqkbPxWAUBsApYG9oagOUa+IQsD3Yr2rrgW//B1BLAwQUAAIACAArem9MFQUy+E0AAABqAAAAGwAAAHVuaXZlcnNhbC91bml2ZXJzYWwucG5nLnhtbLOxr8jNUShLLSrOzM+zVTLUM1Cyt+PlsikoSi3LTC1XqACKAQUhQEmh0lbJxAjBLc9MKcmwVTI3MkWIZaRmpmeU2CqZmpjABfWBRgIAUEsBAgAAFAACAAgAUXpvTD08L9HBAAAA5QEAABoAAAAAAAAAAQAAAAAAAAAAAHVuaXZlcnNhbC9pMThuX3ByZXNldHMueG1sUEsBAgAAFAACAAgAUXpvTP59L/dkAAAAZQAAABwAAAAAAAAAAQAAAAAA+QAAAHVuaXZlcnNhbC9sb2NhbF9zZXR0aW5ncy54bWxQSwECAAAUAAIACABElFdHI7RO+/sCAACwCAAAFAAAAAAAAAABAAAAAACXAQAAdW5pdmVyc2FsL3BsYXllci54bWxQSwECAAAUAAIACABRem9Mt34rbWQBAADvAgAAKQAAAAAAAAABAAAAAADEBAAAdW5pdmVyc2FsL3NraW5fY3VzdG9taXphdGlvbl9zZXR0aW5ncy54bWxQSwECAAAUAAIACAArem9MeUrqAmUqAAA+SAAAFwAAAAAAAAAAAAAAAABvBgAAdW5pdmVyc2FsL3VuaXZlcnNhbC5wbmdQSwECAAAUAAIACAArem9MFQUy+E0AAABqAAAAGwAAAAAAAAABAAAAAAAJMQAAdW5pdmVyc2FsL3VuaXZlcnNhbC5wbmcueG1sUEsFBgAAAAAGAAYAuQEAAI8xAAAAAA=="/>
  <p:tag name="ISPRING_PRESENTATION_TITLE" val="演示文稿1"/>
  <p:tag name="ISPRING_ULTRA_SCORM_COURSE_ID" val="4C932017-8D67-43A0-9751-2BEC31E52CC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COMMONDATA" val="eyJoZGlkIjoiODg1MzFlYjBiNTc2NzQ1NGQ1MjUwN2NkMDRmZWMwZT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670,&quot;width&quot;:352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hnbwxe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879</Words>
  <Application>Microsoft Office PowerPoint</Application>
  <PresentationFormat>宽屏</PresentationFormat>
  <Paragraphs>138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微软雅黑</vt:lpstr>
      <vt:lpstr>Agency FB</vt:lpstr>
      <vt:lpstr>Arial</vt:lpstr>
      <vt:lpstr>Calibri</vt:lpstr>
      <vt:lpstr>Consolas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黑色点线</dc:title>
  <dc:creator>第一PPT</dc:creator>
  <cp:keywords>www.1ppt.com</cp:keywords>
  <dc:description>www.1ppt.com</dc:description>
  <cp:lastModifiedBy>Leonard Zhou</cp:lastModifiedBy>
  <cp:revision>37</cp:revision>
  <dcterms:created xsi:type="dcterms:W3CDTF">2018-03-15T15:36:00Z</dcterms:created>
  <dcterms:modified xsi:type="dcterms:W3CDTF">2023-12-28T00:51:45Z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539B46D6E2A346F389444448F9928947_12</vt:lpwstr>
  </property>
  <property fmtid="{D5CDD505-2E9C-101B-9397-08002B2CF9AE}" pid="3" name="KSOProductBuildVer">
    <vt:lpwstr>2052-12.1.0.15374</vt:lpwstr>
  </property>
</Properties>
</file>